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 id="2147483804" r:id="rId14"/>
    <p:sldMasterId id="2147483816" r:id="rId15"/>
    <p:sldMasterId id="2147483828" r:id="rId16"/>
    <p:sldMasterId id="2147483840" r:id="rId17"/>
    <p:sldMasterId id="2147483852" r:id="rId18"/>
  </p:sldMasterIdLst>
  <p:notesMasterIdLst>
    <p:notesMasterId r:id="rId150"/>
  </p:notesMasterIdLst>
  <p:sldIdLst>
    <p:sldId id="256" r:id="rId19"/>
    <p:sldId id="257" r:id="rId20"/>
    <p:sldId id="258"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284" r:id="rId47"/>
    <p:sldId id="285" r:id="rId48"/>
    <p:sldId id="286" r:id="rId49"/>
    <p:sldId id="287" r:id="rId50"/>
    <p:sldId id="288" r:id="rId51"/>
    <p:sldId id="289" r:id="rId52"/>
    <p:sldId id="290" r:id="rId53"/>
    <p:sldId id="291" r:id="rId54"/>
    <p:sldId id="292" r:id="rId55"/>
    <p:sldId id="293" r:id="rId56"/>
    <p:sldId id="294" r:id="rId57"/>
    <p:sldId id="295" r:id="rId58"/>
    <p:sldId id="296" r:id="rId59"/>
    <p:sldId id="297" r:id="rId60"/>
    <p:sldId id="298" r:id="rId61"/>
    <p:sldId id="299" r:id="rId62"/>
    <p:sldId id="300" r:id="rId63"/>
    <p:sldId id="301" r:id="rId64"/>
    <p:sldId id="302" r:id="rId65"/>
    <p:sldId id="303" r:id="rId66"/>
    <p:sldId id="304" r:id="rId67"/>
    <p:sldId id="305" r:id="rId68"/>
    <p:sldId id="306" r:id="rId69"/>
    <p:sldId id="307" r:id="rId70"/>
    <p:sldId id="308" r:id="rId71"/>
    <p:sldId id="309" r:id="rId72"/>
    <p:sldId id="310" r:id="rId73"/>
    <p:sldId id="311" r:id="rId74"/>
    <p:sldId id="312" r:id="rId75"/>
    <p:sldId id="313" r:id="rId76"/>
    <p:sldId id="314" r:id="rId77"/>
    <p:sldId id="315" r:id="rId78"/>
    <p:sldId id="316" r:id="rId79"/>
    <p:sldId id="317" r:id="rId80"/>
    <p:sldId id="318" r:id="rId81"/>
    <p:sldId id="319" r:id="rId82"/>
    <p:sldId id="320" r:id="rId83"/>
    <p:sldId id="321" r:id="rId84"/>
    <p:sldId id="322" r:id="rId85"/>
    <p:sldId id="323" r:id="rId86"/>
    <p:sldId id="324" r:id="rId87"/>
    <p:sldId id="325" r:id="rId88"/>
    <p:sldId id="326" r:id="rId89"/>
    <p:sldId id="327" r:id="rId90"/>
    <p:sldId id="328" r:id="rId91"/>
    <p:sldId id="329" r:id="rId92"/>
    <p:sldId id="330" r:id="rId93"/>
    <p:sldId id="331" r:id="rId94"/>
    <p:sldId id="332" r:id="rId95"/>
    <p:sldId id="333" r:id="rId96"/>
    <p:sldId id="334" r:id="rId97"/>
    <p:sldId id="335" r:id="rId98"/>
    <p:sldId id="336" r:id="rId99"/>
    <p:sldId id="337" r:id="rId100"/>
    <p:sldId id="338" r:id="rId101"/>
    <p:sldId id="339" r:id="rId102"/>
    <p:sldId id="340" r:id="rId103"/>
    <p:sldId id="341" r:id="rId104"/>
    <p:sldId id="342" r:id="rId105"/>
    <p:sldId id="343" r:id="rId106"/>
    <p:sldId id="344" r:id="rId107"/>
    <p:sldId id="345" r:id="rId108"/>
    <p:sldId id="346" r:id="rId109"/>
    <p:sldId id="347" r:id="rId110"/>
    <p:sldId id="348" r:id="rId111"/>
    <p:sldId id="349" r:id="rId112"/>
    <p:sldId id="350" r:id="rId113"/>
    <p:sldId id="351" r:id="rId114"/>
    <p:sldId id="352" r:id="rId115"/>
    <p:sldId id="353" r:id="rId116"/>
    <p:sldId id="354" r:id="rId117"/>
    <p:sldId id="355" r:id="rId118"/>
    <p:sldId id="356" r:id="rId119"/>
    <p:sldId id="357" r:id="rId120"/>
    <p:sldId id="358" r:id="rId121"/>
    <p:sldId id="359" r:id="rId122"/>
    <p:sldId id="360" r:id="rId123"/>
    <p:sldId id="361" r:id="rId124"/>
    <p:sldId id="362" r:id="rId125"/>
    <p:sldId id="363" r:id="rId126"/>
    <p:sldId id="364" r:id="rId127"/>
    <p:sldId id="365" r:id="rId128"/>
    <p:sldId id="366" r:id="rId129"/>
    <p:sldId id="367" r:id="rId130"/>
    <p:sldId id="368" r:id="rId131"/>
    <p:sldId id="369" r:id="rId132"/>
    <p:sldId id="370" r:id="rId133"/>
    <p:sldId id="371" r:id="rId134"/>
    <p:sldId id="372" r:id="rId135"/>
    <p:sldId id="373" r:id="rId136"/>
    <p:sldId id="374" r:id="rId137"/>
    <p:sldId id="375" r:id="rId138"/>
    <p:sldId id="376" r:id="rId139"/>
    <p:sldId id="377" r:id="rId140"/>
    <p:sldId id="378" r:id="rId141"/>
    <p:sldId id="379" r:id="rId142"/>
    <p:sldId id="380" r:id="rId143"/>
    <p:sldId id="381" r:id="rId144"/>
    <p:sldId id="382" r:id="rId145"/>
    <p:sldId id="383" r:id="rId146"/>
    <p:sldId id="384" r:id="rId147"/>
    <p:sldId id="385" r:id="rId148"/>
    <p:sldId id="386" r:id="rId14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4224">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5" roundtripDataSignature="AMtx7mg2bQsWfme85dV58/fg3L5mxMKhE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616A448-1F00-4A2E-A224-26E683B41E35}">
  <a:tblStyle styleId="{6616A448-1F00-4A2E-A224-26E683B41E3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8FB20ED-6332-47CB-A2E0-8835BF46899E}"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3F9FA"/>
          </a:solidFill>
        </a:fill>
      </a:tcStyle>
    </a:wholeTbl>
    <a:band1H>
      <a:tcTxStyle/>
      <a:tcStyle>
        <a:tcBdr/>
        <a:fill>
          <a:solidFill>
            <a:srgbClr val="E7F3F4"/>
          </a:solidFill>
        </a:fill>
      </a:tcStyle>
    </a:band1H>
    <a:band2H>
      <a:tcTxStyle/>
      <a:tcStyle>
        <a:tcBdr/>
      </a:tcStyle>
    </a:band2H>
    <a:band1V>
      <a:tcTxStyle/>
      <a:tcStyle>
        <a:tcBdr/>
        <a:fill>
          <a:solidFill>
            <a:srgbClr val="E7F3F4"/>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2160"/>
        <p:guide pos="42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99.xml"/><Relationship Id="rId21" Type="http://schemas.openxmlformats.org/officeDocument/2006/relationships/slide" Target="slides/slide3.xml"/><Relationship Id="rId42" Type="http://schemas.openxmlformats.org/officeDocument/2006/relationships/slide" Target="slides/slide24.xml"/><Relationship Id="rId63" Type="http://schemas.openxmlformats.org/officeDocument/2006/relationships/slide" Target="slides/slide45.xml"/><Relationship Id="rId84" Type="http://schemas.openxmlformats.org/officeDocument/2006/relationships/slide" Target="slides/slide66.xml"/><Relationship Id="rId138" Type="http://schemas.openxmlformats.org/officeDocument/2006/relationships/slide" Target="slides/slide120.xml"/><Relationship Id="rId159" Type="http://schemas.openxmlformats.org/officeDocument/2006/relationships/tableStyles" Target="tableStyles.xml"/><Relationship Id="rId107" Type="http://schemas.openxmlformats.org/officeDocument/2006/relationships/slide" Target="slides/slide89.xml"/><Relationship Id="rId11" Type="http://schemas.openxmlformats.org/officeDocument/2006/relationships/slideMaster" Target="slideMasters/slideMaster11.xml"/><Relationship Id="rId32" Type="http://schemas.openxmlformats.org/officeDocument/2006/relationships/slide" Target="slides/slide14.xml"/><Relationship Id="rId53" Type="http://schemas.openxmlformats.org/officeDocument/2006/relationships/slide" Target="slides/slide35.xml"/><Relationship Id="rId74" Type="http://schemas.openxmlformats.org/officeDocument/2006/relationships/slide" Target="slides/slide56.xml"/><Relationship Id="rId128" Type="http://schemas.openxmlformats.org/officeDocument/2006/relationships/slide" Target="slides/slide110.xml"/><Relationship Id="rId149" Type="http://schemas.openxmlformats.org/officeDocument/2006/relationships/slide" Target="slides/slide131.xml"/><Relationship Id="rId5" Type="http://schemas.openxmlformats.org/officeDocument/2006/relationships/slideMaster" Target="slideMasters/slideMaster5.xml"/><Relationship Id="rId95" Type="http://schemas.openxmlformats.org/officeDocument/2006/relationships/slide" Target="slides/slide77.xml"/><Relationship Id="rId22" Type="http://schemas.openxmlformats.org/officeDocument/2006/relationships/slide" Target="slides/slide4.xml"/><Relationship Id="rId27" Type="http://schemas.openxmlformats.org/officeDocument/2006/relationships/slide" Target="slides/slide9.xml"/><Relationship Id="rId43" Type="http://schemas.openxmlformats.org/officeDocument/2006/relationships/slide" Target="slides/slide25.xml"/><Relationship Id="rId48" Type="http://schemas.openxmlformats.org/officeDocument/2006/relationships/slide" Target="slides/slide30.xml"/><Relationship Id="rId64" Type="http://schemas.openxmlformats.org/officeDocument/2006/relationships/slide" Target="slides/slide46.xml"/><Relationship Id="rId69" Type="http://schemas.openxmlformats.org/officeDocument/2006/relationships/slide" Target="slides/slide51.xml"/><Relationship Id="rId113" Type="http://schemas.openxmlformats.org/officeDocument/2006/relationships/slide" Target="slides/slide95.xml"/><Relationship Id="rId118" Type="http://schemas.openxmlformats.org/officeDocument/2006/relationships/slide" Target="slides/slide100.xml"/><Relationship Id="rId134" Type="http://schemas.openxmlformats.org/officeDocument/2006/relationships/slide" Target="slides/slide116.xml"/><Relationship Id="rId139" Type="http://schemas.openxmlformats.org/officeDocument/2006/relationships/slide" Target="slides/slide121.xml"/><Relationship Id="rId80" Type="http://schemas.openxmlformats.org/officeDocument/2006/relationships/slide" Target="slides/slide62.xml"/><Relationship Id="rId85" Type="http://schemas.openxmlformats.org/officeDocument/2006/relationships/slide" Target="slides/slide67.xml"/><Relationship Id="rId150" Type="http://schemas.openxmlformats.org/officeDocument/2006/relationships/notesMaster" Target="notesMasters/notesMaster1.xml"/><Relationship Id="rId155" Type="http://customschemas.google.com/relationships/presentationmetadata" Target="metadata"/><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5.xml"/><Relationship Id="rId38" Type="http://schemas.openxmlformats.org/officeDocument/2006/relationships/slide" Target="slides/slide20.xml"/><Relationship Id="rId59" Type="http://schemas.openxmlformats.org/officeDocument/2006/relationships/slide" Target="slides/slide41.xml"/><Relationship Id="rId103" Type="http://schemas.openxmlformats.org/officeDocument/2006/relationships/slide" Target="slides/slide85.xml"/><Relationship Id="rId108" Type="http://schemas.openxmlformats.org/officeDocument/2006/relationships/slide" Target="slides/slide90.xml"/><Relationship Id="rId124" Type="http://schemas.openxmlformats.org/officeDocument/2006/relationships/slide" Target="slides/slide106.xml"/><Relationship Id="rId129" Type="http://schemas.openxmlformats.org/officeDocument/2006/relationships/slide" Target="slides/slide111.xml"/><Relationship Id="rId54" Type="http://schemas.openxmlformats.org/officeDocument/2006/relationships/slide" Target="slides/slide36.xml"/><Relationship Id="rId70" Type="http://schemas.openxmlformats.org/officeDocument/2006/relationships/slide" Target="slides/slide52.xml"/><Relationship Id="rId75" Type="http://schemas.openxmlformats.org/officeDocument/2006/relationships/slide" Target="slides/slide57.xml"/><Relationship Id="rId91" Type="http://schemas.openxmlformats.org/officeDocument/2006/relationships/slide" Target="slides/slide73.xml"/><Relationship Id="rId96" Type="http://schemas.openxmlformats.org/officeDocument/2006/relationships/slide" Target="slides/slide78.xml"/><Relationship Id="rId140" Type="http://schemas.openxmlformats.org/officeDocument/2006/relationships/slide" Target="slides/slide122.xml"/><Relationship Id="rId145" Type="http://schemas.openxmlformats.org/officeDocument/2006/relationships/slide" Target="slides/slide127.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5.xml"/><Relationship Id="rId28" Type="http://schemas.openxmlformats.org/officeDocument/2006/relationships/slide" Target="slides/slide10.xml"/><Relationship Id="rId49" Type="http://schemas.openxmlformats.org/officeDocument/2006/relationships/slide" Target="slides/slide31.xml"/><Relationship Id="rId114" Type="http://schemas.openxmlformats.org/officeDocument/2006/relationships/slide" Target="slides/slide96.xml"/><Relationship Id="rId119" Type="http://schemas.openxmlformats.org/officeDocument/2006/relationships/slide" Target="slides/slide101.xml"/><Relationship Id="rId44" Type="http://schemas.openxmlformats.org/officeDocument/2006/relationships/slide" Target="slides/slide26.xml"/><Relationship Id="rId60" Type="http://schemas.openxmlformats.org/officeDocument/2006/relationships/slide" Target="slides/slide42.xml"/><Relationship Id="rId65" Type="http://schemas.openxmlformats.org/officeDocument/2006/relationships/slide" Target="slides/slide47.xml"/><Relationship Id="rId81" Type="http://schemas.openxmlformats.org/officeDocument/2006/relationships/slide" Target="slides/slide63.xml"/><Relationship Id="rId86" Type="http://schemas.openxmlformats.org/officeDocument/2006/relationships/slide" Target="slides/slide68.xml"/><Relationship Id="rId130" Type="http://schemas.openxmlformats.org/officeDocument/2006/relationships/slide" Target="slides/slide112.xml"/><Relationship Id="rId135" Type="http://schemas.openxmlformats.org/officeDocument/2006/relationships/slide" Target="slides/slide117.xml"/><Relationship Id="rId156" Type="http://schemas.openxmlformats.org/officeDocument/2006/relationships/presProps" Target="pres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109" Type="http://schemas.openxmlformats.org/officeDocument/2006/relationships/slide" Target="slides/slide9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slide" Target="slides/slide58.xml"/><Relationship Id="rId97" Type="http://schemas.openxmlformats.org/officeDocument/2006/relationships/slide" Target="slides/slide79.xml"/><Relationship Id="rId104" Type="http://schemas.openxmlformats.org/officeDocument/2006/relationships/slide" Target="slides/slide86.xml"/><Relationship Id="rId120" Type="http://schemas.openxmlformats.org/officeDocument/2006/relationships/slide" Target="slides/slide102.xml"/><Relationship Id="rId125" Type="http://schemas.openxmlformats.org/officeDocument/2006/relationships/slide" Target="slides/slide107.xml"/><Relationship Id="rId141" Type="http://schemas.openxmlformats.org/officeDocument/2006/relationships/slide" Target="slides/slide123.xml"/><Relationship Id="rId146" Type="http://schemas.openxmlformats.org/officeDocument/2006/relationships/slide" Target="slides/slide128.xml"/><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slide" Target="slides/slide74.xml"/><Relationship Id="rId2" Type="http://schemas.openxmlformats.org/officeDocument/2006/relationships/slideMaster" Target="slideMasters/slideMaster2.xml"/><Relationship Id="rId29" Type="http://schemas.openxmlformats.org/officeDocument/2006/relationships/slide" Target="slides/slide11.xml"/><Relationship Id="rId24" Type="http://schemas.openxmlformats.org/officeDocument/2006/relationships/slide" Target="slides/slide6.xml"/><Relationship Id="rId40" Type="http://schemas.openxmlformats.org/officeDocument/2006/relationships/slide" Target="slides/slide22.xml"/><Relationship Id="rId45" Type="http://schemas.openxmlformats.org/officeDocument/2006/relationships/slide" Target="slides/slide27.xml"/><Relationship Id="rId66" Type="http://schemas.openxmlformats.org/officeDocument/2006/relationships/slide" Target="slides/slide48.xml"/><Relationship Id="rId87" Type="http://schemas.openxmlformats.org/officeDocument/2006/relationships/slide" Target="slides/slide69.xml"/><Relationship Id="rId110" Type="http://schemas.openxmlformats.org/officeDocument/2006/relationships/slide" Target="slides/slide92.xml"/><Relationship Id="rId115" Type="http://schemas.openxmlformats.org/officeDocument/2006/relationships/slide" Target="slides/slide97.xml"/><Relationship Id="rId131" Type="http://schemas.openxmlformats.org/officeDocument/2006/relationships/slide" Target="slides/slide113.xml"/><Relationship Id="rId136" Type="http://schemas.openxmlformats.org/officeDocument/2006/relationships/slide" Target="slides/slide118.xml"/><Relationship Id="rId157" Type="http://schemas.openxmlformats.org/officeDocument/2006/relationships/viewProps" Target="viewProps.xml"/><Relationship Id="rId61" Type="http://schemas.openxmlformats.org/officeDocument/2006/relationships/slide" Target="slides/slide43.xml"/><Relationship Id="rId82" Type="http://schemas.openxmlformats.org/officeDocument/2006/relationships/slide" Target="slides/slide64.xml"/><Relationship Id="rId19" Type="http://schemas.openxmlformats.org/officeDocument/2006/relationships/slide" Target="slides/slide1.xml"/><Relationship Id="rId14" Type="http://schemas.openxmlformats.org/officeDocument/2006/relationships/slideMaster" Target="slideMasters/slideMaster14.xml"/><Relationship Id="rId30" Type="http://schemas.openxmlformats.org/officeDocument/2006/relationships/slide" Target="slides/slide12.xml"/><Relationship Id="rId35" Type="http://schemas.openxmlformats.org/officeDocument/2006/relationships/slide" Target="slides/slide17.xml"/><Relationship Id="rId56" Type="http://schemas.openxmlformats.org/officeDocument/2006/relationships/slide" Target="slides/slide38.xml"/><Relationship Id="rId77" Type="http://schemas.openxmlformats.org/officeDocument/2006/relationships/slide" Target="slides/slide59.xml"/><Relationship Id="rId100" Type="http://schemas.openxmlformats.org/officeDocument/2006/relationships/slide" Target="slides/slide82.xml"/><Relationship Id="rId105" Type="http://schemas.openxmlformats.org/officeDocument/2006/relationships/slide" Target="slides/slide87.xml"/><Relationship Id="rId126" Type="http://schemas.openxmlformats.org/officeDocument/2006/relationships/slide" Target="slides/slide108.xml"/><Relationship Id="rId147" Type="http://schemas.openxmlformats.org/officeDocument/2006/relationships/slide" Target="slides/slide129.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93" Type="http://schemas.openxmlformats.org/officeDocument/2006/relationships/slide" Target="slides/slide75.xml"/><Relationship Id="rId98" Type="http://schemas.openxmlformats.org/officeDocument/2006/relationships/slide" Target="slides/slide80.xml"/><Relationship Id="rId121" Type="http://schemas.openxmlformats.org/officeDocument/2006/relationships/slide" Target="slides/slide103.xml"/><Relationship Id="rId142" Type="http://schemas.openxmlformats.org/officeDocument/2006/relationships/slide" Target="slides/slide124.xml"/><Relationship Id="rId3" Type="http://schemas.openxmlformats.org/officeDocument/2006/relationships/slideMaster" Target="slideMasters/slideMaster3.xml"/><Relationship Id="rId25" Type="http://schemas.openxmlformats.org/officeDocument/2006/relationships/slide" Target="slides/slide7.xml"/><Relationship Id="rId46" Type="http://schemas.openxmlformats.org/officeDocument/2006/relationships/slide" Target="slides/slide28.xml"/><Relationship Id="rId67" Type="http://schemas.openxmlformats.org/officeDocument/2006/relationships/slide" Target="slides/slide49.xml"/><Relationship Id="rId116" Type="http://schemas.openxmlformats.org/officeDocument/2006/relationships/slide" Target="slides/slide98.xml"/><Relationship Id="rId137" Type="http://schemas.openxmlformats.org/officeDocument/2006/relationships/slide" Target="slides/slide119.xml"/><Relationship Id="rId158" Type="http://schemas.openxmlformats.org/officeDocument/2006/relationships/theme" Target="theme/theme1.xml"/><Relationship Id="rId20" Type="http://schemas.openxmlformats.org/officeDocument/2006/relationships/slide" Target="slides/slide2.xml"/><Relationship Id="rId41" Type="http://schemas.openxmlformats.org/officeDocument/2006/relationships/slide" Target="slides/slide23.xml"/><Relationship Id="rId62" Type="http://schemas.openxmlformats.org/officeDocument/2006/relationships/slide" Target="slides/slide44.xml"/><Relationship Id="rId83" Type="http://schemas.openxmlformats.org/officeDocument/2006/relationships/slide" Target="slides/slide65.xml"/><Relationship Id="rId88" Type="http://schemas.openxmlformats.org/officeDocument/2006/relationships/slide" Target="slides/slide70.xml"/><Relationship Id="rId111" Type="http://schemas.openxmlformats.org/officeDocument/2006/relationships/slide" Target="slides/slide93.xml"/><Relationship Id="rId132" Type="http://schemas.openxmlformats.org/officeDocument/2006/relationships/slide" Target="slides/slide114.xml"/><Relationship Id="rId15" Type="http://schemas.openxmlformats.org/officeDocument/2006/relationships/slideMaster" Target="slideMasters/slideMaster15.xml"/><Relationship Id="rId36" Type="http://schemas.openxmlformats.org/officeDocument/2006/relationships/slide" Target="slides/slide18.xml"/><Relationship Id="rId57" Type="http://schemas.openxmlformats.org/officeDocument/2006/relationships/slide" Target="slides/slide39.xml"/><Relationship Id="rId106" Type="http://schemas.openxmlformats.org/officeDocument/2006/relationships/slide" Target="slides/slide88.xml"/><Relationship Id="rId127" Type="http://schemas.openxmlformats.org/officeDocument/2006/relationships/slide" Target="slides/slide109.xml"/><Relationship Id="rId10" Type="http://schemas.openxmlformats.org/officeDocument/2006/relationships/slideMaster" Target="slideMasters/slideMaster10.xml"/><Relationship Id="rId31" Type="http://schemas.openxmlformats.org/officeDocument/2006/relationships/slide" Target="slides/slide13.xml"/><Relationship Id="rId52" Type="http://schemas.openxmlformats.org/officeDocument/2006/relationships/slide" Target="slides/slide34.xml"/><Relationship Id="rId73" Type="http://schemas.openxmlformats.org/officeDocument/2006/relationships/slide" Target="slides/slide55.xml"/><Relationship Id="rId78" Type="http://schemas.openxmlformats.org/officeDocument/2006/relationships/slide" Target="slides/slide60.xml"/><Relationship Id="rId94" Type="http://schemas.openxmlformats.org/officeDocument/2006/relationships/slide" Target="slides/slide76.xml"/><Relationship Id="rId99" Type="http://schemas.openxmlformats.org/officeDocument/2006/relationships/slide" Target="slides/slide81.xml"/><Relationship Id="rId101" Type="http://schemas.openxmlformats.org/officeDocument/2006/relationships/slide" Target="slides/slide83.xml"/><Relationship Id="rId122" Type="http://schemas.openxmlformats.org/officeDocument/2006/relationships/slide" Target="slides/slide104.xml"/><Relationship Id="rId143" Type="http://schemas.openxmlformats.org/officeDocument/2006/relationships/slide" Target="slides/slide125.xml"/><Relationship Id="rId148" Type="http://schemas.openxmlformats.org/officeDocument/2006/relationships/slide" Target="slides/slide130.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8.xml"/><Relationship Id="rId47" Type="http://schemas.openxmlformats.org/officeDocument/2006/relationships/slide" Target="slides/slide29.xml"/><Relationship Id="rId68" Type="http://schemas.openxmlformats.org/officeDocument/2006/relationships/slide" Target="slides/slide50.xml"/><Relationship Id="rId89" Type="http://schemas.openxmlformats.org/officeDocument/2006/relationships/slide" Target="slides/slide71.xml"/><Relationship Id="rId112" Type="http://schemas.openxmlformats.org/officeDocument/2006/relationships/slide" Target="slides/slide94.xml"/><Relationship Id="rId133" Type="http://schemas.openxmlformats.org/officeDocument/2006/relationships/slide" Target="slides/slide115.xml"/><Relationship Id="rId16" Type="http://schemas.openxmlformats.org/officeDocument/2006/relationships/slideMaster" Target="slideMasters/slideMaster16.xml"/><Relationship Id="rId37" Type="http://schemas.openxmlformats.org/officeDocument/2006/relationships/slide" Target="slides/slide19.xml"/><Relationship Id="rId58" Type="http://schemas.openxmlformats.org/officeDocument/2006/relationships/slide" Target="slides/slide40.xml"/><Relationship Id="rId79" Type="http://schemas.openxmlformats.org/officeDocument/2006/relationships/slide" Target="slides/slide61.xml"/><Relationship Id="rId102" Type="http://schemas.openxmlformats.org/officeDocument/2006/relationships/slide" Target="slides/slide84.xml"/><Relationship Id="rId123" Type="http://schemas.openxmlformats.org/officeDocument/2006/relationships/slide" Target="slides/slide105.xml"/><Relationship Id="rId144" Type="http://schemas.openxmlformats.org/officeDocument/2006/relationships/slide" Target="slides/slide126.xml"/><Relationship Id="rId90" Type="http://schemas.openxmlformats.org/officeDocument/2006/relationships/slide" Target="slides/slide7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9"/>
        <p:cNvGrpSpPr/>
        <p:nvPr/>
      </p:nvGrpSpPr>
      <p:grpSpPr>
        <a:xfrm>
          <a:off x="0" y="0"/>
          <a:ext cx="0" cy="0"/>
          <a:chOff x="0" y="0"/>
          <a:chExt cx="0" cy="0"/>
        </a:xfrm>
      </p:grpSpPr>
      <p:sp>
        <p:nvSpPr>
          <p:cNvPr id="1360" name="Google Shape;136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1" name="Google Shape;136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6"/>
        <p:cNvGrpSpPr/>
        <p:nvPr/>
      </p:nvGrpSpPr>
      <p:grpSpPr>
        <a:xfrm>
          <a:off x="0" y="0"/>
          <a:ext cx="0" cy="0"/>
          <a:chOff x="0" y="0"/>
          <a:chExt cx="0" cy="0"/>
        </a:xfrm>
      </p:grpSpPr>
      <p:sp>
        <p:nvSpPr>
          <p:cNvPr id="1367" name="Google Shape;1367;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8" name="Google Shape;136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3" name="Google Shape;137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8"/>
        <p:cNvGrpSpPr/>
        <p:nvPr/>
      </p:nvGrpSpPr>
      <p:grpSpPr>
        <a:xfrm>
          <a:off x="0" y="0"/>
          <a:ext cx="0" cy="0"/>
          <a:chOff x="0" y="0"/>
          <a:chExt cx="0" cy="0"/>
        </a:xfrm>
      </p:grpSpPr>
      <p:sp>
        <p:nvSpPr>
          <p:cNvPr id="1379" name="Google Shape;1379;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0" name="Google Shape;138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3"/>
        <p:cNvGrpSpPr/>
        <p:nvPr/>
      </p:nvGrpSpPr>
      <p:grpSpPr>
        <a:xfrm>
          <a:off x="0" y="0"/>
          <a:ext cx="0" cy="0"/>
          <a:chOff x="0" y="0"/>
          <a:chExt cx="0" cy="0"/>
        </a:xfrm>
      </p:grpSpPr>
      <p:sp>
        <p:nvSpPr>
          <p:cNvPr id="1384" name="Google Shape;138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5" name="Google Shape;138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8"/>
        <p:cNvGrpSpPr/>
        <p:nvPr/>
      </p:nvGrpSpPr>
      <p:grpSpPr>
        <a:xfrm>
          <a:off x="0" y="0"/>
          <a:ext cx="0" cy="0"/>
          <a:chOff x="0" y="0"/>
          <a:chExt cx="0" cy="0"/>
        </a:xfrm>
      </p:grpSpPr>
      <p:sp>
        <p:nvSpPr>
          <p:cNvPr id="1389" name="Google Shape;1389;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0" name="Google Shape;139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7" name="Google Shape;139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0"/>
        <p:cNvGrpSpPr/>
        <p:nvPr/>
      </p:nvGrpSpPr>
      <p:grpSpPr>
        <a:xfrm>
          <a:off x="0" y="0"/>
          <a:ext cx="0" cy="0"/>
          <a:chOff x="0" y="0"/>
          <a:chExt cx="0" cy="0"/>
        </a:xfrm>
      </p:grpSpPr>
      <p:sp>
        <p:nvSpPr>
          <p:cNvPr id="1401" name="Google Shape;1401;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2" name="Google Shape;140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6"/>
        <p:cNvGrpSpPr/>
        <p:nvPr/>
      </p:nvGrpSpPr>
      <p:grpSpPr>
        <a:xfrm>
          <a:off x="0" y="0"/>
          <a:ext cx="0" cy="0"/>
          <a:chOff x="0" y="0"/>
          <a:chExt cx="0" cy="0"/>
        </a:xfrm>
      </p:grpSpPr>
      <p:sp>
        <p:nvSpPr>
          <p:cNvPr id="1407" name="Google Shape;140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8" name="Google Shape;1408;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2"/>
        <p:cNvGrpSpPr/>
        <p:nvPr/>
      </p:nvGrpSpPr>
      <p:grpSpPr>
        <a:xfrm>
          <a:off x="0" y="0"/>
          <a:ext cx="0" cy="0"/>
          <a:chOff x="0" y="0"/>
          <a:chExt cx="0" cy="0"/>
        </a:xfrm>
      </p:grpSpPr>
      <p:sp>
        <p:nvSpPr>
          <p:cNvPr id="1413" name="Google Shape;1413;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4" name="Google Shape;141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7"/>
        <p:cNvGrpSpPr/>
        <p:nvPr/>
      </p:nvGrpSpPr>
      <p:grpSpPr>
        <a:xfrm>
          <a:off x="0" y="0"/>
          <a:ext cx="0" cy="0"/>
          <a:chOff x="0" y="0"/>
          <a:chExt cx="0" cy="0"/>
        </a:xfrm>
      </p:grpSpPr>
      <p:sp>
        <p:nvSpPr>
          <p:cNvPr id="1418" name="Google Shape;141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9" name="Google Shape;141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5"/>
        <p:cNvGrpSpPr/>
        <p:nvPr/>
      </p:nvGrpSpPr>
      <p:grpSpPr>
        <a:xfrm>
          <a:off x="0" y="0"/>
          <a:ext cx="0" cy="0"/>
          <a:chOff x="0" y="0"/>
          <a:chExt cx="0" cy="0"/>
        </a:xfrm>
      </p:grpSpPr>
      <p:sp>
        <p:nvSpPr>
          <p:cNvPr id="1426" name="Google Shape;1426;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7" name="Google Shape;142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0"/>
        <p:cNvGrpSpPr/>
        <p:nvPr/>
      </p:nvGrpSpPr>
      <p:grpSpPr>
        <a:xfrm>
          <a:off x="0" y="0"/>
          <a:ext cx="0" cy="0"/>
          <a:chOff x="0" y="0"/>
          <a:chExt cx="0" cy="0"/>
        </a:xfrm>
      </p:grpSpPr>
      <p:sp>
        <p:nvSpPr>
          <p:cNvPr id="1431" name="Google Shape;1431;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2" name="Google Shape;1432;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8"/>
        <p:cNvGrpSpPr/>
        <p:nvPr/>
      </p:nvGrpSpPr>
      <p:grpSpPr>
        <a:xfrm>
          <a:off x="0" y="0"/>
          <a:ext cx="0" cy="0"/>
          <a:chOff x="0" y="0"/>
          <a:chExt cx="0" cy="0"/>
        </a:xfrm>
      </p:grpSpPr>
      <p:sp>
        <p:nvSpPr>
          <p:cNvPr id="1439" name="Google Shape;1439;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0" name="Google Shape;144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9"/>
        <p:cNvGrpSpPr/>
        <p:nvPr/>
      </p:nvGrpSpPr>
      <p:grpSpPr>
        <a:xfrm>
          <a:off x="0" y="0"/>
          <a:ext cx="0" cy="0"/>
          <a:chOff x="0" y="0"/>
          <a:chExt cx="0" cy="0"/>
        </a:xfrm>
      </p:grpSpPr>
      <p:sp>
        <p:nvSpPr>
          <p:cNvPr id="1450" name="Google Shape;1450;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1" name="Google Shape;1451;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4"/>
        <p:cNvGrpSpPr/>
        <p:nvPr/>
      </p:nvGrpSpPr>
      <p:grpSpPr>
        <a:xfrm>
          <a:off x="0" y="0"/>
          <a:ext cx="0" cy="0"/>
          <a:chOff x="0" y="0"/>
          <a:chExt cx="0" cy="0"/>
        </a:xfrm>
      </p:grpSpPr>
      <p:sp>
        <p:nvSpPr>
          <p:cNvPr id="1455" name="Google Shape;1455;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6" name="Google Shape;1456;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1"/>
        <p:cNvGrpSpPr/>
        <p:nvPr/>
      </p:nvGrpSpPr>
      <p:grpSpPr>
        <a:xfrm>
          <a:off x="0" y="0"/>
          <a:ext cx="0" cy="0"/>
          <a:chOff x="0" y="0"/>
          <a:chExt cx="0" cy="0"/>
        </a:xfrm>
      </p:grpSpPr>
      <p:sp>
        <p:nvSpPr>
          <p:cNvPr id="1462" name="Google Shape;1462;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3" name="Google Shape;146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6"/>
        <p:cNvGrpSpPr/>
        <p:nvPr/>
      </p:nvGrpSpPr>
      <p:grpSpPr>
        <a:xfrm>
          <a:off x="0" y="0"/>
          <a:ext cx="0" cy="0"/>
          <a:chOff x="0" y="0"/>
          <a:chExt cx="0" cy="0"/>
        </a:xfrm>
      </p:grpSpPr>
      <p:sp>
        <p:nvSpPr>
          <p:cNvPr id="1467" name="Google Shape;1467;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8" name="Google Shape;1468;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3"/>
        <p:cNvGrpSpPr/>
        <p:nvPr/>
      </p:nvGrpSpPr>
      <p:grpSpPr>
        <a:xfrm>
          <a:off x="0" y="0"/>
          <a:ext cx="0" cy="0"/>
          <a:chOff x="0" y="0"/>
          <a:chExt cx="0" cy="0"/>
        </a:xfrm>
      </p:grpSpPr>
      <p:sp>
        <p:nvSpPr>
          <p:cNvPr id="1474" name="Google Shape;1474;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5" name="Google Shape;1475;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8"/>
        <p:cNvGrpSpPr/>
        <p:nvPr/>
      </p:nvGrpSpPr>
      <p:grpSpPr>
        <a:xfrm>
          <a:off x="0" y="0"/>
          <a:ext cx="0" cy="0"/>
          <a:chOff x="0" y="0"/>
          <a:chExt cx="0" cy="0"/>
        </a:xfrm>
      </p:grpSpPr>
      <p:sp>
        <p:nvSpPr>
          <p:cNvPr id="1479" name="Google Shape;1479;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0" name="Google Shape;1480;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3"/>
        <p:cNvGrpSpPr/>
        <p:nvPr/>
      </p:nvGrpSpPr>
      <p:grpSpPr>
        <a:xfrm>
          <a:off x="0" y="0"/>
          <a:ext cx="0" cy="0"/>
          <a:chOff x="0" y="0"/>
          <a:chExt cx="0" cy="0"/>
        </a:xfrm>
      </p:grpSpPr>
      <p:sp>
        <p:nvSpPr>
          <p:cNvPr id="1484" name="Google Shape;1484;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5" name="Google Shape;1485;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8"/>
        <p:cNvGrpSpPr/>
        <p:nvPr/>
      </p:nvGrpSpPr>
      <p:grpSpPr>
        <a:xfrm>
          <a:off x="0" y="0"/>
          <a:ext cx="0" cy="0"/>
          <a:chOff x="0" y="0"/>
          <a:chExt cx="0" cy="0"/>
        </a:xfrm>
      </p:grpSpPr>
      <p:sp>
        <p:nvSpPr>
          <p:cNvPr id="1489" name="Google Shape;1489;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0" name="Google Shape;1490;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3"/>
        <p:cNvGrpSpPr/>
        <p:nvPr/>
      </p:nvGrpSpPr>
      <p:grpSpPr>
        <a:xfrm>
          <a:off x="0" y="0"/>
          <a:ext cx="0" cy="0"/>
          <a:chOff x="0" y="0"/>
          <a:chExt cx="0" cy="0"/>
        </a:xfrm>
      </p:grpSpPr>
      <p:sp>
        <p:nvSpPr>
          <p:cNvPr id="1494" name="Google Shape;149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5" name="Google Shape;1495;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8"/>
        <p:cNvGrpSpPr/>
        <p:nvPr/>
      </p:nvGrpSpPr>
      <p:grpSpPr>
        <a:xfrm>
          <a:off x="0" y="0"/>
          <a:ext cx="0" cy="0"/>
          <a:chOff x="0" y="0"/>
          <a:chExt cx="0" cy="0"/>
        </a:xfrm>
      </p:grpSpPr>
      <p:sp>
        <p:nvSpPr>
          <p:cNvPr id="1499" name="Google Shape;1499;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0" name="Google Shape;1500;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3"/>
        <p:cNvGrpSpPr/>
        <p:nvPr/>
      </p:nvGrpSpPr>
      <p:grpSpPr>
        <a:xfrm>
          <a:off x="0" y="0"/>
          <a:ext cx="0" cy="0"/>
          <a:chOff x="0" y="0"/>
          <a:chExt cx="0" cy="0"/>
        </a:xfrm>
      </p:grpSpPr>
      <p:sp>
        <p:nvSpPr>
          <p:cNvPr id="1504" name="Google Shape;1504;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5" name="Google Shape;1505;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2"/>
        <p:cNvGrpSpPr/>
        <p:nvPr/>
      </p:nvGrpSpPr>
      <p:grpSpPr>
        <a:xfrm>
          <a:off x="0" y="0"/>
          <a:ext cx="0" cy="0"/>
          <a:chOff x="0" y="0"/>
          <a:chExt cx="0" cy="0"/>
        </a:xfrm>
      </p:grpSpPr>
      <p:sp>
        <p:nvSpPr>
          <p:cNvPr id="1513" name="Google Shape;1513;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4" name="Google Shape;1514;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9"/>
        <p:cNvGrpSpPr/>
        <p:nvPr/>
      </p:nvGrpSpPr>
      <p:grpSpPr>
        <a:xfrm>
          <a:off x="0" y="0"/>
          <a:ext cx="0" cy="0"/>
          <a:chOff x="0" y="0"/>
          <a:chExt cx="0" cy="0"/>
        </a:xfrm>
      </p:grpSpPr>
      <p:sp>
        <p:nvSpPr>
          <p:cNvPr id="1520" name="Google Shape;1520;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1" name="Google Shape;152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4"/>
        <p:cNvGrpSpPr/>
        <p:nvPr/>
      </p:nvGrpSpPr>
      <p:grpSpPr>
        <a:xfrm>
          <a:off x="0" y="0"/>
          <a:ext cx="0" cy="0"/>
          <a:chOff x="0" y="0"/>
          <a:chExt cx="0" cy="0"/>
        </a:xfrm>
      </p:grpSpPr>
      <p:sp>
        <p:nvSpPr>
          <p:cNvPr id="1525" name="Google Shape;1525;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6" name="Google Shape;1526;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1"/>
        <p:cNvGrpSpPr/>
        <p:nvPr/>
      </p:nvGrpSpPr>
      <p:grpSpPr>
        <a:xfrm>
          <a:off x="0" y="0"/>
          <a:ext cx="0" cy="0"/>
          <a:chOff x="0" y="0"/>
          <a:chExt cx="0" cy="0"/>
        </a:xfrm>
      </p:grpSpPr>
      <p:sp>
        <p:nvSpPr>
          <p:cNvPr id="1532" name="Google Shape;1532;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3" name="Google Shape;1533;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7"/>
        <p:cNvGrpSpPr/>
        <p:nvPr/>
      </p:nvGrpSpPr>
      <p:grpSpPr>
        <a:xfrm>
          <a:off x="0" y="0"/>
          <a:ext cx="0" cy="0"/>
          <a:chOff x="0" y="0"/>
          <a:chExt cx="0" cy="0"/>
        </a:xfrm>
      </p:grpSpPr>
      <p:sp>
        <p:nvSpPr>
          <p:cNvPr id="1538" name="Google Shape;1538;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9" name="Google Shape;1539;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2"/>
        <p:cNvGrpSpPr/>
        <p:nvPr/>
      </p:nvGrpSpPr>
      <p:grpSpPr>
        <a:xfrm>
          <a:off x="0" y="0"/>
          <a:ext cx="0" cy="0"/>
          <a:chOff x="0" y="0"/>
          <a:chExt cx="0" cy="0"/>
        </a:xfrm>
      </p:grpSpPr>
      <p:sp>
        <p:nvSpPr>
          <p:cNvPr id="1543" name="Google Shape;1543;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4" name="Google Shape;1544;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4" name="Google Shape;1554;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7"/>
        <p:cNvGrpSpPr/>
        <p:nvPr/>
      </p:nvGrpSpPr>
      <p:grpSpPr>
        <a:xfrm>
          <a:off x="0" y="0"/>
          <a:ext cx="0" cy="0"/>
          <a:chOff x="0" y="0"/>
          <a:chExt cx="0" cy="0"/>
        </a:xfrm>
      </p:grpSpPr>
      <p:sp>
        <p:nvSpPr>
          <p:cNvPr id="1558" name="Google Shape;1558;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9" name="Google Shape;1559;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7"/>
        <p:cNvGrpSpPr/>
        <p:nvPr/>
      </p:nvGrpSpPr>
      <p:grpSpPr>
        <a:xfrm>
          <a:off x="0" y="0"/>
          <a:ext cx="0" cy="0"/>
          <a:chOff x="0" y="0"/>
          <a:chExt cx="0" cy="0"/>
        </a:xfrm>
      </p:grpSpPr>
      <p:sp>
        <p:nvSpPr>
          <p:cNvPr id="1568" name="Google Shape;1568;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9" name="Google Shape;1569;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9"/>
        <p:cNvGrpSpPr/>
        <p:nvPr/>
      </p:nvGrpSpPr>
      <p:grpSpPr>
        <a:xfrm>
          <a:off x="0" y="0"/>
          <a:ext cx="0" cy="0"/>
          <a:chOff x="0" y="0"/>
          <a:chExt cx="0" cy="0"/>
        </a:xfrm>
      </p:grpSpPr>
      <p:sp>
        <p:nvSpPr>
          <p:cNvPr id="1580" name="Google Shape;1580;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1" name="Google Shape;1581;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4" name="Google Shape;1594;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3"/>
        <p:cNvGrpSpPr/>
        <p:nvPr/>
      </p:nvGrpSpPr>
      <p:grpSpPr>
        <a:xfrm>
          <a:off x="0" y="0"/>
          <a:ext cx="0" cy="0"/>
          <a:chOff x="0" y="0"/>
          <a:chExt cx="0" cy="0"/>
        </a:xfrm>
      </p:grpSpPr>
      <p:sp>
        <p:nvSpPr>
          <p:cNvPr id="1604" name="Google Shape;1604;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5" name="Google Shape;1605;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4"/>
        <p:cNvGrpSpPr/>
        <p:nvPr/>
      </p:nvGrpSpPr>
      <p:grpSpPr>
        <a:xfrm>
          <a:off x="0" y="0"/>
          <a:ext cx="0" cy="0"/>
          <a:chOff x="0" y="0"/>
          <a:chExt cx="0" cy="0"/>
        </a:xfrm>
      </p:grpSpPr>
      <p:sp>
        <p:nvSpPr>
          <p:cNvPr id="1615" name="Google Shape;1615;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6" name="Google Shape;1616;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9"/>
        <p:cNvGrpSpPr/>
        <p:nvPr/>
      </p:nvGrpSpPr>
      <p:grpSpPr>
        <a:xfrm>
          <a:off x="0" y="0"/>
          <a:ext cx="0" cy="0"/>
          <a:chOff x="0" y="0"/>
          <a:chExt cx="0" cy="0"/>
        </a:xfrm>
      </p:grpSpPr>
      <p:sp>
        <p:nvSpPr>
          <p:cNvPr id="1620" name="Google Shape;1620;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1" name="Google Shape;1621;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4"/>
        <p:cNvGrpSpPr/>
        <p:nvPr/>
      </p:nvGrpSpPr>
      <p:grpSpPr>
        <a:xfrm>
          <a:off x="0" y="0"/>
          <a:ext cx="0" cy="0"/>
          <a:chOff x="0" y="0"/>
          <a:chExt cx="0" cy="0"/>
        </a:xfrm>
      </p:grpSpPr>
      <p:sp>
        <p:nvSpPr>
          <p:cNvPr id="1625" name="Google Shape;1625;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6" name="Google Shape;1626;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1"/>
        <p:cNvGrpSpPr/>
        <p:nvPr/>
      </p:nvGrpSpPr>
      <p:grpSpPr>
        <a:xfrm>
          <a:off x="0" y="0"/>
          <a:ext cx="0" cy="0"/>
          <a:chOff x="0" y="0"/>
          <a:chExt cx="0" cy="0"/>
        </a:xfrm>
      </p:grpSpPr>
      <p:sp>
        <p:nvSpPr>
          <p:cNvPr id="1632" name="Google Shape;1632;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3" name="Google Shape;1633;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6"/>
        <p:cNvGrpSpPr/>
        <p:nvPr/>
      </p:nvGrpSpPr>
      <p:grpSpPr>
        <a:xfrm>
          <a:off x="0" y="0"/>
          <a:ext cx="0" cy="0"/>
          <a:chOff x="0" y="0"/>
          <a:chExt cx="0" cy="0"/>
        </a:xfrm>
      </p:grpSpPr>
      <p:sp>
        <p:nvSpPr>
          <p:cNvPr id="1637" name="Google Shape;1637;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8" name="Google Shape;1638;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3"/>
        <p:cNvGrpSpPr/>
        <p:nvPr/>
      </p:nvGrpSpPr>
      <p:grpSpPr>
        <a:xfrm>
          <a:off x="0" y="0"/>
          <a:ext cx="0" cy="0"/>
          <a:chOff x="0" y="0"/>
          <a:chExt cx="0" cy="0"/>
        </a:xfrm>
      </p:grpSpPr>
      <p:sp>
        <p:nvSpPr>
          <p:cNvPr id="1644" name="Google Shape;1644;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5" name="Google Shape;1645;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9"/>
        <p:cNvGrpSpPr/>
        <p:nvPr/>
      </p:nvGrpSpPr>
      <p:grpSpPr>
        <a:xfrm>
          <a:off x="0" y="0"/>
          <a:ext cx="0" cy="0"/>
          <a:chOff x="0" y="0"/>
          <a:chExt cx="0" cy="0"/>
        </a:xfrm>
      </p:grpSpPr>
      <p:sp>
        <p:nvSpPr>
          <p:cNvPr id="1650" name="Google Shape;1650;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1" name="Google Shape;1651;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7"/>
        <p:cNvGrpSpPr/>
        <p:nvPr/>
      </p:nvGrpSpPr>
      <p:grpSpPr>
        <a:xfrm>
          <a:off x="0" y="0"/>
          <a:ext cx="0" cy="0"/>
          <a:chOff x="0" y="0"/>
          <a:chExt cx="0" cy="0"/>
        </a:xfrm>
      </p:grpSpPr>
      <p:sp>
        <p:nvSpPr>
          <p:cNvPr id="1658" name="Google Shape;1658;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9" name="Google Shape;1659;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4" name="Google Shape;1664;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9"/>
        <p:cNvGrpSpPr/>
        <p:nvPr/>
      </p:nvGrpSpPr>
      <p:grpSpPr>
        <a:xfrm>
          <a:off x="0" y="0"/>
          <a:ext cx="0" cy="0"/>
          <a:chOff x="0" y="0"/>
          <a:chExt cx="0" cy="0"/>
        </a:xfrm>
      </p:grpSpPr>
      <p:sp>
        <p:nvSpPr>
          <p:cNvPr id="1670" name="Google Shape;1670;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1" name="Google Shape;1671;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7"/>
        <p:cNvGrpSpPr/>
        <p:nvPr/>
      </p:nvGrpSpPr>
      <p:grpSpPr>
        <a:xfrm>
          <a:off x="0" y="0"/>
          <a:ext cx="0" cy="0"/>
          <a:chOff x="0" y="0"/>
          <a:chExt cx="0" cy="0"/>
        </a:xfrm>
      </p:grpSpPr>
      <p:sp>
        <p:nvSpPr>
          <p:cNvPr id="1678" name="Google Shape;1678;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9" name="Google Shape;1679;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5" name="Google Shape;1685;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0"/>
        <p:cNvGrpSpPr/>
        <p:nvPr/>
      </p:nvGrpSpPr>
      <p:grpSpPr>
        <a:xfrm>
          <a:off x="0" y="0"/>
          <a:ext cx="0" cy="0"/>
          <a:chOff x="0" y="0"/>
          <a:chExt cx="0" cy="0"/>
        </a:xfrm>
      </p:grpSpPr>
      <p:sp>
        <p:nvSpPr>
          <p:cNvPr id="1691" name="Google Shape;1691;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2" name="Google Shape;1692;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5"/>
        <p:cNvGrpSpPr/>
        <p:nvPr/>
      </p:nvGrpSpPr>
      <p:grpSpPr>
        <a:xfrm>
          <a:off x="0" y="0"/>
          <a:ext cx="0" cy="0"/>
          <a:chOff x="0" y="0"/>
          <a:chExt cx="0" cy="0"/>
        </a:xfrm>
      </p:grpSpPr>
      <p:sp>
        <p:nvSpPr>
          <p:cNvPr id="1696" name="Google Shape;1696;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7" name="Google Shape;1697;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1"/>
        <p:cNvGrpSpPr/>
        <p:nvPr/>
      </p:nvGrpSpPr>
      <p:grpSpPr>
        <a:xfrm>
          <a:off x="0" y="0"/>
          <a:ext cx="0" cy="0"/>
          <a:chOff x="0" y="0"/>
          <a:chExt cx="0" cy="0"/>
        </a:xfrm>
      </p:grpSpPr>
      <p:sp>
        <p:nvSpPr>
          <p:cNvPr id="1702" name="Google Shape;1702;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3" name="Google Shape;1703;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8"/>
        <p:cNvGrpSpPr/>
        <p:nvPr/>
      </p:nvGrpSpPr>
      <p:grpSpPr>
        <a:xfrm>
          <a:off x="0" y="0"/>
          <a:ext cx="0" cy="0"/>
          <a:chOff x="0" y="0"/>
          <a:chExt cx="0" cy="0"/>
        </a:xfrm>
      </p:grpSpPr>
      <p:sp>
        <p:nvSpPr>
          <p:cNvPr id="1709" name="Google Shape;1709;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0" name="Google Shape;1710;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6"/>
        <p:cNvGrpSpPr/>
        <p:nvPr/>
      </p:nvGrpSpPr>
      <p:grpSpPr>
        <a:xfrm>
          <a:off x="0" y="0"/>
          <a:ext cx="0" cy="0"/>
          <a:chOff x="0" y="0"/>
          <a:chExt cx="0" cy="0"/>
        </a:xfrm>
      </p:grpSpPr>
      <p:sp>
        <p:nvSpPr>
          <p:cNvPr id="1717" name="Google Shape;1717;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8" name="Google Shape;1718;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1"/>
        <p:cNvGrpSpPr/>
        <p:nvPr/>
      </p:nvGrpSpPr>
      <p:grpSpPr>
        <a:xfrm>
          <a:off x="0" y="0"/>
          <a:ext cx="0" cy="0"/>
          <a:chOff x="0" y="0"/>
          <a:chExt cx="0" cy="0"/>
        </a:xfrm>
      </p:grpSpPr>
      <p:sp>
        <p:nvSpPr>
          <p:cNvPr id="1722" name="Google Shape;1722;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3" name="Google Shape;1723;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7"/>
        <p:cNvGrpSpPr/>
        <p:nvPr/>
      </p:nvGrpSpPr>
      <p:grpSpPr>
        <a:xfrm>
          <a:off x="0" y="0"/>
          <a:ext cx="0" cy="0"/>
          <a:chOff x="0" y="0"/>
          <a:chExt cx="0" cy="0"/>
        </a:xfrm>
      </p:grpSpPr>
      <p:sp>
        <p:nvSpPr>
          <p:cNvPr id="1728" name="Google Shape;1728;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9" name="Google Shape;1729;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3"/>
        <p:cNvGrpSpPr/>
        <p:nvPr/>
      </p:nvGrpSpPr>
      <p:grpSpPr>
        <a:xfrm>
          <a:off x="0" y="0"/>
          <a:ext cx="0" cy="0"/>
          <a:chOff x="0" y="0"/>
          <a:chExt cx="0" cy="0"/>
        </a:xfrm>
      </p:grpSpPr>
      <p:sp>
        <p:nvSpPr>
          <p:cNvPr id="1734" name="Google Shape;1734;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5" name="Google Shape;1735;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3"/>
        <p:cNvGrpSpPr/>
        <p:nvPr/>
      </p:nvGrpSpPr>
      <p:grpSpPr>
        <a:xfrm>
          <a:off x="0" y="0"/>
          <a:ext cx="0" cy="0"/>
          <a:chOff x="0" y="0"/>
          <a:chExt cx="0" cy="0"/>
        </a:xfrm>
      </p:grpSpPr>
      <p:sp>
        <p:nvSpPr>
          <p:cNvPr id="1744" name="Google Shape;1744;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5" name="Google Shape;1745;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5"/>
        <p:cNvGrpSpPr/>
        <p:nvPr/>
      </p:nvGrpSpPr>
      <p:grpSpPr>
        <a:xfrm>
          <a:off x="0" y="0"/>
          <a:ext cx="0" cy="0"/>
          <a:chOff x="0" y="0"/>
          <a:chExt cx="0" cy="0"/>
        </a:xfrm>
      </p:grpSpPr>
      <p:sp>
        <p:nvSpPr>
          <p:cNvPr id="1756" name="Google Shape;1756;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7" name="Google Shape;1757;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6"/>
        <p:cNvGrpSpPr/>
        <p:nvPr/>
      </p:nvGrpSpPr>
      <p:grpSpPr>
        <a:xfrm>
          <a:off x="0" y="0"/>
          <a:ext cx="0" cy="0"/>
          <a:chOff x="0" y="0"/>
          <a:chExt cx="0" cy="0"/>
        </a:xfrm>
      </p:grpSpPr>
      <p:sp>
        <p:nvSpPr>
          <p:cNvPr id="1767" name="Google Shape;1767;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8" name="Google Shape;1768;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9"/>
        <p:cNvGrpSpPr/>
        <p:nvPr/>
      </p:nvGrpSpPr>
      <p:grpSpPr>
        <a:xfrm>
          <a:off x="0" y="0"/>
          <a:ext cx="0" cy="0"/>
          <a:chOff x="0" y="0"/>
          <a:chExt cx="0" cy="0"/>
        </a:xfrm>
      </p:grpSpPr>
      <p:sp>
        <p:nvSpPr>
          <p:cNvPr id="1780" name="Google Shape;1780;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1" name="Google Shape;1781;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0"/>
        <p:cNvGrpSpPr/>
        <p:nvPr/>
      </p:nvGrpSpPr>
      <p:grpSpPr>
        <a:xfrm>
          <a:off x="0" y="0"/>
          <a:ext cx="0" cy="0"/>
          <a:chOff x="0" y="0"/>
          <a:chExt cx="0" cy="0"/>
        </a:xfrm>
      </p:grpSpPr>
      <p:sp>
        <p:nvSpPr>
          <p:cNvPr id="1791" name="Google Shape;1791;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2" name="Google Shape;1792;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1"/>
        <p:cNvGrpSpPr/>
        <p:nvPr/>
      </p:nvGrpSpPr>
      <p:grpSpPr>
        <a:xfrm>
          <a:off x="0" y="0"/>
          <a:ext cx="0" cy="0"/>
          <a:chOff x="0" y="0"/>
          <a:chExt cx="0" cy="0"/>
        </a:xfrm>
      </p:grpSpPr>
      <p:sp>
        <p:nvSpPr>
          <p:cNvPr id="1802" name="Google Shape;1802;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3" name="Google Shape;1803;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2"/>
        <p:cNvGrpSpPr/>
        <p:nvPr/>
      </p:nvGrpSpPr>
      <p:grpSpPr>
        <a:xfrm>
          <a:off x="0" y="0"/>
          <a:ext cx="0" cy="0"/>
          <a:chOff x="0" y="0"/>
          <a:chExt cx="0" cy="0"/>
        </a:xfrm>
      </p:grpSpPr>
      <p:sp>
        <p:nvSpPr>
          <p:cNvPr id="1813" name="Google Shape;1813;p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4" name="Google Shape;1814;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8"/>
        <p:cNvGrpSpPr/>
        <p:nvPr/>
      </p:nvGrpSpPr>
      <p:grpSpPr>
        <a:xfrm>
          <a:off x="0" y="0"/>
          <a:ext cx="0" cy="0"/>
          <a:chOff x="0" y="0"/>
          <a:chExt cx="0" cy="0"/>
        </a:xfrm>
      </p:grpSpPr>
      <p:sp>
        <p:nvSpPr>
          <p:cNvPr id="1819" name="Google Shape;1819;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0" name="Google Shape;1820;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5"/>
        <p:cNvGrpSpPr/>
        <p:nvPr/>
      </p:nvGrpSpPr>
      <p:grpSpPr>
        <a:xfrm>
          <a:off x="0" y="0"/>
          <a:ext cx="0" cy="0"/>
          <a:chOff x="0" y="0"/>
          <a:chExt cx="0" cy="0"/>
        </a:xfrm>
      </p:grpSpPr>
      <p:sp>
        <p:nvSpPr>
          <p:cNvPr id="1826" name="Google Shape;1826;p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7" name="Google Shape;1827;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4"/>
        <p:cNvGrpSpPr/>
        <p:nvPr/>
      </p:nvGrpSpPr>
      <p:grpSpPr>
        <a:xfrm>
          <a:off x="0" y="0"/>
          <a:ext cx="0" cy="0"/>
          <a:chOff x="0" y="0"/>
          <a:chExt cx="0" cy="0"/>
        </a:xfrm>
      </p:grpSpPr>
      <p:sp>
        <p:nvSpPr>
          <p:cNvPr id="1835" name="Google Shape;1835;p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6" name="Google Shape;1836;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3"/>
        <p:cNvGrpSpPr/>
        <p:nvPr/>
      </p:nvGrpSpPr>
      <p:grpSpPr>
        <a:xfrm>
          <a:off x="0" y="0"/>
          <a:ext cx="0" cy="0"/>
          <a:chOff x="0" y="0"/>
          <a:chExt cx="0" cy="0"/>
        </a:xfrm>
      </p:grpSpPr>
      <p:sp>
        <p:nvSpPr>
          <p:cNvPr id="1844" name="Google Shape;1844;p6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5" name="Google Shape;1845;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p:cNvGrpSpPr/>
        <p:nvPr/>
      </p:nvGrpSpPr>
      <p:grpSpPr>
        <a:xfrm>
          <a:off x="0" y="0"/>
          <a:ext cx="0" cy="0"/>
          <a:chOff x="0" y="0"/>
          <a:chExt cx="0" cy="0"/>
        </a:xfrm>
      </p:grpSpPr>
      <p:sp>
        <p:nvSpPr>
          <p:cNvPr id="1856" name="Google Shape;1856;p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7" name="Google Shape;1857;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8"/>
        <p:cNvGrpSpPr/>
        <p:nvPr/>
      </p:nvGrpSpPr>
      <p:grpSpPr>
        <a:xfrm>
          <a:off x="0" y="0"/>
          <a:ext cx="0" cy="0"/>
          <a:chOff x="0" y="0"/>
          <a:chExt cx="0" cy="0"/>
        </a:xfrm>
      </p:grpSpPr>
      <p:sp>
        <p:nvSpPr>
          <p:cNvPr id="1869" name="Google Shape;1869;p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0" name="Google Shape;1870;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2"/>
        <p:cNvGrpSpPr/>
        <p:nvPr/>
      </p:nvGrpSpPr>
      <p:grpSpPr>
        <a:xfrm>
          <a:off x="0" y="0"/>
          <a:ext cx="0" cy="0"/>
          <a:chOff x="0" y="0"/>
          <a:chExt cx="0" cy="0"/>
        </a:xfrm>
      </p:grpSpPr>
      <p:sp>
        <p:nvSpPr>
          <p:cNvPr id="1883" name="Google Shape;1883;p7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4" name="Google Shape;1884;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7"/>
        <p:cNvGrpSpPr/>
        <p:nvPr/>
      </p:nvGrpSpPr>
      <p:grpSpPr>
        <a:xfrm>
          <a:off x="0" y="0"/>
          <a:ext cx="0" cy="0"/>
          <a:chOff x="0" y="0"/>
          <a:chExt cx="0" cy="0"/>
        </a:xfrm>
      </p:grpSpPr>
      <p:sp>
        <p:nvSpPr>
          <p:cNvPr id="1888" name="Google Shape;1888;p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9" name="Google Shape;1889;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8"/>
        <p:cNvGrpSpPr/>
        <p:nvPr/>
      </p:nvGrpSpPr>
      <p:grpSpPr>
        <a:xfrm>
          <a:off x="0" y="0"/>
          <a:ext cx="0" cy="0"/>
          <a:chOff x="0" y="0"/>
          <a:chExt cx="0" cy="0"/>
        </a:xfrm>
      </p:grpSpPr>
      <p:sp>
        <p:nvSpPr>
          <p:cNvPr id="1919" name="Google Shape;1919;p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0" name="Google Shape;1920;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9"/>
        <p:cNvGrpSpPr/>
        <p:nvPr/>
      </p:nvGrpSpPr>
      <p:grpSpPr>
        <a:xfrm>
          <a:off x="0" y="0"/>
          <a:ext cx="0" cy="0"/>
          <a:chOff x="0" y="0"/>
          <a:chExt cx="0" cy="0"/>
        </a:xfrm>
      </p:grpSpPr>
      <p:sp>
        <p:nvSpPr>
          <p:cNvPr id="1940" name="Google Shape;1940;p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1" name="Google Shape;1941;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9"/>
        <p:cNvGrpSpPr/>
        <p:nvPr/>
      </p:nvGrpSpPr>
      <p:grpSpPr>
        <a:xfrm>
          <a:off x="0" y="0"/>
          <a:ext cx="0" cy="0"/>
          <a:chOff x="0" y="0"/>
          <a:chExt cx="0" cy="0"/>
        </a:xfrm>
      </p:grpSpPr>
      <p:sp>
        <p:nvSpPr>
          <p:cNvPr id="1970" name="Google Shape;1970;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1" name="Google Shape;1971;p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7"/>
        <p:cNvGrpSpPr/>
        <p:nvPr/>
      </p:nvGrpSpPr>
      <p:grpSpPr>
        <a:xfrm>
          <a:off x="0" y="0"/>
          <a:ext cx="0" cy="0"/>
          <a:chOff x="0" y="0"/>
          <a:chExt cx="0" cy="0"/>
        </a:xfrm>
      </p:grpSpPr>
      <p:sp>
        <p:nvSpPr>
          <p:cNvPr id="1978" name="Google Shape;1978;p7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9" name="Google Shape;1979;p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2"/>
        <p:cNvGrpSpPr/>
        <p:nvPr/>
      </p:nvGrpSpPr>
      <p:grpSpPr>
        <a:xfrm>
          <a:off x="0" y="0"/>
          <a:ext cx="0" cy="0"/>
          <a:chOff x="0" y="0"/>
          <a:chExt cx="0" cy="0"/>
        </a:xfrm>
      </p:grpSpPr>
      <p:sp>
        <p:nvSpPr>
          <p:cNvPr id="1983" name="Google Shape;1983;p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4" name="Google Shape;1984;p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7"/>
        <p:cNvGrpSpPr/>
        <p:nvPr/>
      </p:nvGrpSpPr>
      <p:grpSpPr>
        <a:xfrm>
          <a:off x="0" y="0"/>
          <a:ext cx="0" cy="0"/>
          <a:chOff x="0" y="0"/>
          <a:chExt cx="0" cy="0"/>
        </a:xfrm>
      </p:grpSpPr>
      <p:sp>
        <p:nvSpPr>
          <p:cNvPr id="1988" name="Google Shape;1988;p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9" name="Google Shape;1989;p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2"/>
        <p:cNvGrpSpPr/>
        <p:nvPr/>
      </p:nvGrpSpPr>
      <p:grpSpPr>
        <a:xfrm>
          <a:off x="0" y="0"/>
          <a:ext cx="0" cy="0"/>
          <a:chOff x="0" y="0"/>
          <a:chExt cx="0" cy="0"/>
        </a:xfrm>
      </p:grpSpPr>
      <p:sp>
        <p:nvSpPr>
          <p:cNvPr id="1993" name="Google Shape;1993;p7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4" name="Google Shape;1994;p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1"/>
        <p:cNvGrpSpPr/>
        <p:nvPr/>
      </p:nvGrpSpPr>
      <p:grpSpPr>
        <a:xfrm>
          <a:off x="0" y="0"/>
          <a:ext cx="0" cy="0"/>
          <a:chOff x="0" y="0"/>
          <a:chExt cx="0" cy="0"/>
        </a:xfrm>
      </p:grpSpPr>
      <p:sp>
        <p:nvSpPr>
          <p:cNvPr id="2002" name="Google Shape;2002;p8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3" name="Google Shape;2003;p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2"/>
        <p:cNvGrpSpPr/>
        <p:nvPr/>
      </p:nvGrpSpPr>
      <p:grpSpPr>
        <a:xfrm>
          <a:off x="0" y="0"/>
          <a:ext cx="0" cy="0"/>
          <a:chOff x="0" y="0"/>
          <a:chExt cx="0" cy="0"/>
        </a:xfrm>
      </p:grpSpPr>
      <p:sp>
        <p:nvSpPr>
          <p:cNvPr id="2013" name="Google Shape;2013;p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4" name="Google Shape;2014;p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7"/>
        <p:cNvGrpSpPr/>
        <p:nvPr/>
      </p:nvGrpSpPr>
      <p:grpSpPr>
        <a:xfrm>
          <a:off x="0" y="0"/>
          <a:ext cx="0" cy="0"/>
          <a:chOff x="0" y="0"/>
          <a:chExt cx="0" cy="0"/>
        </a:xfrm>
      </p:grpSpPr>
      <p:sp>
        <p:nvSpPr>
          <p:cNvPr id="2018" name="Google Shape;2018;p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9" name="Google Shape;2019;p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8"/>
        <p:cNvGrpSpPr/>
        <p:nvPr/>
      </p:nvGrpSpPr>
      <p:grpSpPr>
        <a:xfrm>
          <a:off x="0" y="0"/>
          <a:ext cx="0" cy="0"/>
          <a:chOff x="0" y="0"/>
          <a:chExt cx="0" cy="0"/>
        </a:xfrm>
      </p:grpSpPr>
      <p:sp>
        <p:nvSpPr>
          <p:cNvPr id="2029" name="Google Shape;2029;p8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0" name="Google Shape;2030;p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9"/>
        <p:cNvGrpSpPr/>
        <p:nvPr/>
      </p:nvGrpSpPr>
      <p:grpSpPr>
        <a:xfrm>
          <a:off x="0" y="0"/>
          <a:ext cx="0" cy="0"/>
          <a:chOff x="0" y="0"/>
          <a:chExt cx="0" cy="0"/>
        </a:xfrm>
      </p:grpSpPr>
      <p:sp>
        <p:nvSpPr>
          <p:cNvPr id="2040" name="Google Shape;204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1" name="Google Shape;2041;p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8"/>
        <p:cNvGrpSpPr/>
        <p:nvPr/>
      </p:nvGrpSpPr>
      <p:grpSpPr>
        <a:xfrm>
          <a:off x="0" y="0"/>
          <a:ext cx="0" cy="0"/>
          <a:chOff x="0" y="0"/>
          <a:chExt cx="0" cy="0"/>
        </a:xfrm>
      </p:grpSpPr>
      <p:sp>
        <p:nvSpPr>
          <p:cNvPr id="2049" name="Google Shape;2049;p8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0" name="Google Shape;2050;p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0"/>
        <p:cNvGrpSpPr/>
        <p:nvPr/>
      </p:nvGrpSpPr>
      <p:grpSpPr>
        <a:xfrm>
          <a:off x="0" y="0"/>
          <a:ext cx="0" cy="0"/>
          <a:chOff x="0" y="0"/>
          <a:chExt cx="0" cy="0"/>
        </a:xfrm>
      </p:grpSpPr>
      <p:sp>
        <p:nvSpPr>
          <p:cNvPr id="2061" name="Google Shape;2061;p8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2" name="Google Shape;2062;p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0"/>
        <p:cNvGrpSpPr/>
        <p:nvPr/>
      </p:nvGrpSpPr>
      <p:grpSpPr>
        <a:xfrm>
          <a:off x="0" y="0"/>
          <a:ext cx="0" cy="0"/>
          <a:chOff x="0" y="0"/>
          <a:chExt cx="0" cy="0"/>
        </a:xfrm>
      </p:grpSpPr>
      <p:sp>
        <p:nvSpPr>
          <p:cNvPr id="2071" name="Google Shape;2071;p8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2" name="Google Shape;2072;p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4"/>
        <p:cNvGrpSpPr/>
        <p:nvPr/>
      </p:nvGrpSpPr>
      <p:grpSpPr>
        <a:xfrm>
          <a:off x="0" y="0"/>
          <a:ext cx="0" cy="0"/>
          <a:chOff x="0" y="0"/>
          <a:chExt cx="0" cy="0"/>
        </a:xfrm>
      </p:grpSpPr>
      <p:sp>
        <p:nvSpPr>
          <p:cNvPr id="2085" name="Google Shape;2085;p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6" name="Google Shape;2086;p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5"/>
        <p:cNvGrpSpPr/>
        <p:nvPr/>
      </p:nvGrpSpPr>
      <p:grpSpPr>
        <a:xfrm>
          <a:off x="0" y="0"/>
          <a:ext cx="0" cy="0"/>
          <a:chOff x="0" y="0"/>
          <a:chExt cx="0" cy="0"/>
        </a:xfrm>
      </p:grpSpPr>
      <p:sp>
        <p:nvSpPr>
          <p:cNvPr id="2096" name="Google Shape;2096;p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7" name="Google Shape;2097;p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1"/>
        <p:cNvGrpSpPr/>
        <p:nvPr/>
      </p:nvGrpSpPr>
      <p:grpSpPr>
        <a:xfrm>
          <a:off x="0" y="0"/>
          <a:ext cx="0" cy="0"/>
          <a:chOff x="0" y="0"/>
          <a:chExt cx="0" cy="0"/>
        </a:xfrm>
      </p:grpSpPr>
      <p:sp>
        <p:nvSpPr>
          <p:cNvPr id="2112" name="Google Shape;2112;p9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3" name="Google Shape;2113;p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6"/>
        <p:cNvGrpSpPr/>
        <p:nvPr/>
      </p:nvGrpSpPr>
      <p:grpSpPr>
        <a:xfrm>
          <a:off x="0" y="0"/>
          <a:ext cx="0" cy="0"/>
          <a:chOff x="0" y="0"/>
          <a:chExt cx="0" cy="0"/>
        </a:xfrm>
      </p:grpSpPr>
      <p:sp>
        <p:nvSpPr>
          <p:cNvPr id="2117" name="Google Shape;2117;p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8" name="Google Shape;2118;p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p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3" name="Google Shape;2123;p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4" name="Google Shape;2124;p9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92</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7"/>
        <p:cNvGrpSpPr/>
        <p:nvPr/>
      </p:nvGrpSpPr>
      <p:grpSpPr>
        <a:xfrm>
          <a:off x="0" y="0"/>
          <a:ext cx="0" cy="0"/>
          <a:chOff x="0" y="0"/>
          <a:chExt cx="0" cy="0"/>
        </a:xfrm>
      </p:grpSpPr>
      <p:sp>
        <p:nvSpPr>
          <p:cNvPr id="2128" name="Google Shape;2128;p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9" name="Google Shape;2129;p9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0" name="Google Shape;2130;p9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93</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9"/>
        <p:cNvGrpSpPr/>
        <p:nvPr/>
      </p:nvGrpSpPr>
      <p:grpSpPr>
        <a:xfrm>
          <a:off x="0" y="0"/>
          <a:ext cx="0" cy="0"/>
          <a:chOff x="0" y="0"/>
          <a:chExt cx="0" cy="0"/>
        </a:xfrm>
      </p:grpSpPr>
      <p:sp>
        <p:nvSpPr>
          <p:cNvPr id="2140" name="Google Shape;2140;p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1" name="Google Shape;2141;p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4"/>
        <p:cNvGrpSpPr/>
        <p:nvPr/>
      </p:nvGrpSpPr>
      <p:grpSpPr>
        <a:xfrm>
          <a:off x="0" y="0"/>
          <a:ext cx="0" cy="0"/>
          <a:chOff x="0" y="0"/>
          <a:chExt cx="0" cy="0"/>
        </a:xfrm>
      </p:grpSpPr>
      <p:sp>
        <p:nvSpPr>
          <p:cNvPr id="2145" name="Google Shape;2145;p9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6" name="Google Shape;2146;p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0"/>
        <p:cNvGrpSpPr/>
        <p:nvPr/>
      </p:nvGrpSpPr>
      <p:grpSpPr>
        <a:xfrm>
          <a:off x="0" y="0"/>
          <a:ext cx="0" cy="0"/>
          <a:chOff x="0" y="0"/>
          <a:chExt cx="0" cy="0"/>
        </a:xfrm>
      </p:grpSpPr>
      <p:sp>
        <p:nvSpPr>
          <p:cNvPr id="2161" name="Google Shape;2161;p9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2" name="Google Shape;2162;p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5"/>
        <p:cNvGrpSpPr/>
        <p:nvPr/>
      </p:nvGrpSpPr>
      <p:grpSpPr>
        <a:xfrm>
          <a:off x="0" y="0"/>
          <a:ext cx="0" cy="0"/>
          <a:chOff x="0" y="0"/>
          <a:chExt cx="0" cy="0"/>
        </a:xfrm>
      </p:grpSpPr>
      <p:sp>
        <p:nvSpPr>
          <p:cNvPr id="2166" name="Google Shape;2166;p9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7" name="Google Shape;2167;p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6"/>
        <p:cNvGrpSpPr/>
        <p:nvPr/>
      </p:nvGrpSpPr>
      <p:grpSpPr>
        <a:xfrm>
          <a:off x="0" y="0"/>
          <a:ext cx="0" cy="0"/>
          <a:chOff x="0" y="0"/>
          <a:chExt cx="0" cy="0"/>
        </a:xfrm>
      </p:grpSpPr>
      <p:sp>
        <p:nvSpPr>
          <p:cNvPr id="2177" name="Google Shape;2177;p9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8" name="Google Shape;2178;p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1"/>
        <p:cNvGrpSpPr/>
        <p:nvPr/>
      </p:nvGrpSpPr>
      <p:grpSpPr>
        <a:xfrm>
          <a:off x="0" y="0"/>
          <a:ext cx="0" cy="0"/>
          <a:chOff x="0" y="0"/>
          <a:chExt cx="0" cy="0"/>
        </a:xfrm>
      </p:grpSpPr>
      <p:sp>
        <p:nvSpPr>
          <p:cNvPr id="2182" name="Google Shape;2182;p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3" name="Google Shape;2183;p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p10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1" name="Google Shape;2191;p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8"/>
        <p:cNvGrpSpPr/>
        <p:nvPr/>
      </p:nvGrpSpPr>
      <p:grpSpPr>
        <a:xfrm>
          <a:off x="0" y="0"/>
          <a:ext cx="0" cy="0"/>
          <a:chOff x="0" y="0"/>
          <a:chExt cx="0" cy="0"/>
        </a:xfrm>
      </p:grpSpPr>
      <p:sp>
        <p:nvSpPr>
          <p:cNvPr id="2199" name="Google Shape;2199;p10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0" name="Google Shape;2200;p1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3"/>
        <p:cNvGrpSpPr/>
        <p:nvPr/>
      </p:nvGrpSpPr>
      <p:grpSpPr>
        <a:xfrm>
          <a:off x="0" y="0"/>
          <a:ext cx="0" cy="0"/>
          <a:chOff x="0" y="0"/>
          <a:chExt cx="0" cy="0"/>
        </a:xfrm>
      </p:grpSpPr>
      <p:sp>
        <p:nvSpPr>
          <p:cNvPr id="2204" name="Google Shape;2204;p10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5" name="Google Shape;2205;p1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8"/>
        <p:cNvGrpSpPr/>
        <p:nvPr/>
      </p:nvGrpSpPr>
      <p:grpSpPr>
        <a:xfrm>
          <a:off x="0" y="0"/>
          <a:ext cx="0" cy="0"/>
          <a:chOff x="0" y="0"/>
          <a:chExt cx="0" cy="0"/>
        </a:xfrm>
      </p:grpSpPr>
      <p:sp>
        <p:nvSpPr>
          <p:cNvPr id="2209" name="Google Shape;2209;p10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0" name="Google Shape;2210;p1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7"/>
        <p:cNvGrpSpPr/>
        <p:nvPr/>
      </p:nvGrpSpPr>
      <p:grpSpPr>
        <a:xfrm>
          <a:off x="0" y="0"/>
          <a:ext cx="0" cy="0"/>
          <a:chOff x="0" y="0"/>
          <a:chExt cx="0" cy="0"/>
        </a:xfrm>
      </p:grpSpPr>
      <p:sp>
        <p:nvSpPr>
          <p:cNvPr id="2218" name="Google Shape;2218;p10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9" name="Google Shape;2219;p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9"/>
        <p:cNvGrpSpPr/>
        <p:nvPr/>
      </p:nvGrpSpPr>
      <p:grpSpPr>
        <a:xfrm>
          <a:off x="0" y="0"/>
          <a:ext cx="0" cy="0"/>
          <a:chOff x="0" y="0"/>
          <a:chExt cx="0" cy="0"/>
        </a:xfrm>
      </p:grpSpPr>
      <p:sp>
        <p:nvSpPr>
          <p:cNvPr id="2230" name="Google Shape;2230;p10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1" name="Google Shape;2231;p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4"/>
        <p:cNvGrpSpPr/>
        <p:nvPr/>
      </p:nvGrpSpPr>
      <p:grpSpPr>
        <a:xfrm>
          <a:off x="0" y="0"/>
          <a:ext cx="0" cy="0"/>
          <a:chOff x="0" y="0"/>
          <a:chExt cx="0" cy="0"/>
        </a:xfrm>
      </p:grpSpPr>
      <p:sp>
        <p:nvSpPr>
          <p:cNvPr id="2235" name="Google Shape;2235;p10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6" name="Google Shape;2236;p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5"/>
        <p:cNvGrpSpPr/>
        <p:nvPr/>
      </p:nvGrpSpPr>
      <p:grpSpPr>
        <a:xfrm>
          <a:off x="0" y="0"/>
          <a:ext cx="0" cy="0"/>
          <a:chOff x="0" y="0"/>
          <a:chExt cx="0" cy="0"/>
        </a:xfrm>
      </p:grpSpPr>
      <p:sp>
        <p:nvSpPr>
          <p:cNvPr id="2246" name="Google Shape;2246;p1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7" name="Google Shape;2247;p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0"/>
        <p:cNvGrpSpPr/>
        <p:nvPr/>
      </p:nvGrpSpPr>
      <p:grpSpPr>
        <a:xfrm>
          <a:off x="0" y="0"/>
          <a:ext cx="0" cy="0"/>
          <a:chOff x="0" y="0"/>
          <a:chExt cx="0" cy="0"/>
        </a:xfrm>
      </p:grpSpPr>
      <p:sp>
        <p:nvSpPr>
          <p:cNvPr id="2251" name="Google Shape;2251;p10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2" name="Google Shape;2252;p1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8"/>
        <p:cNvGrpSpPr/>
        <p:nvPr/>
      </p:nvGrpSpPr>
      <p:grpSpPr>
        <a:xfrm>
          <a:off x="0" y="0"/>
          <a:ext cx="0" cy="0"/>
          <a:chOff x="0" y="0"/>
          <a:chExt cx="0" cy="0"/>
        </a:xfrm>
      </p:grpSpPr>
      <p:sp>
        <p:nvSpPr>
          <p:cNvPr id="2259" name="Google Shape;2259;p10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0" name="Google Shape;2260;p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3"/>
        <p:cNvGrpSpPr/>
        <p:nvPr/>
      </p:nvGrpSpPr>
      <p:grpSpPr>
        <a:xfrm>
          <a:off x="0" y="0"/>
          <a:ext cx="0" cy="0"/>
          <a:chOff x="0" y="0"/>
          <a:chExt cx="0" cy="0"/>
        </a:xfrm>
      </p:grpSpPr>
      <p:sp>
        <p:nvSpPr>
          <p:cNvPr id="2264" name="Google Shape;2264;p1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5" name="Google Shape;2265;p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7"/>
        <p:cNvGrpSpPr/>
        <p:nvPr/>
      </p:nvGrpSpPr>
      <p:grpSpPr>
        <a:xfrm>
          <a:off x="0" y="0"/>
          <a:ext cx="0" cy="0"/>
          <a:chOff x="0" y="0"/>
          <a:chExt cx="0" cy="0"/>
        </a:xfrm>
      </p:grpSpPr>
      <p:sp>
        <p:nvSpPr>
          <p:cNvPr id="2318" name="Google Shape;2318;p1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9" name="Google Shape;2319;p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3"/>
        <p:cNvGrpSpPr/>
        <p:nvPr/>
      </p:nvGrpSpPr>
      <p:grpSpPr>
        <a:xfrm>
          <a:off x="0" y="0"/>
          <a:ext cx="0" cy="0"/>
          <a:chOff x="0" y="0"/>
          <a:chExt cx="0" cy="0"/>
        </a:xfrm>
      </p:grpSpPr>
      <p:sp>
        <p:nvSpPr>
          <p:cNvPr id="2324" name="Google Shape;2324;p1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5" name="Google Shape;2325;p1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8"/>
        <p:cNvGrpSpPr/>
        <p:nvPr/>
      </p:nvGrpSpPr>
      <p:grpSpPr>
        <a:xfrm>
          <a:off x="0" y="0"/>
          <a:ext cx="0" cy="0"/>
          <a:chOff x="0" y="0"/>
          <a:chExt cx="0" cy="0"/>
        </a:xfrm>
      </p:grpSpPr>
      <p:sp>
        <p:nvSpPr>
          <p:cNvPr id="2329" name="Google Shape;2329;p1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0" name="Google Shape;2330;p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6"/>
        <p:cNvGrpSpPr/>
        <p:nvPr/>
      </p:nvGrpSpPr>
      <p:grpSpPr>
        <a:xfrm>
          <a:off x="0" y="0"/>
          <a:ext cx="0" cy="0"/>
          <a:chOff x="0" y="0"/>
          <a:chExt cx="0" cy="0"/>
        </a:xfrm>
      </p:grpSpPr>
      <p:sp>
        <p:nvSpPr>
          <p:cNvPr id="2337" name="Google Shape;2337;p1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8" name="Google Shape;2338;p1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2"/>
        <p:cNvGrpSpPr/>
        <p:nvPr/>
      </p:nvGrpSpPr>
      <p:grpSpPr>
        <a:xfrm>
          <a:off x="0" y="0"/>
          <a:ext cx="0" cy="0"/>
          <a:chOff x="0" y="0"/>
          <a:chExt cx="0" cy="0"/>
        </a:xfrm>
      </p:grpSpPr>
      <p:sp>
        <p:nvSpPr>
          <p:cNvPr id="2343" name="Google Shape;2343;p1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4" name="Google Shape;2344;p1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7"/>
        <p:cNvGrpSpPr/>
        <p:nvPr/>
      </p:nvGrpSpPr>
      <p:grpSpPr>
        <a:xfrm>
          <a:off x="0" y="0"/>
          <a:ext cx="0" cy="0"/>
          <a:chOff x="0" y="0"/>
          <a:chExt cx="0" cy="0"/>
        </a:xfrm>
      </p:grpSpPr>
      <p:sp>
        <p:nvSpPr>
          <p:cNvPr id="2348" name="Google Shape;2348;p1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9" name="Google Shape;2349;p1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5"/>
        <p:cNvGrpSpPr/>
        <p:nvPr/>
      </p:nvGrpSpPr>
      <p:grpSpPr>
        <a:xfrm>
          <a:off x="0" y="0"/>
          <a:ext cx="0" cy="0"/>
          <a:chOff x="0" y="0"/>
          <a:chExt cx="0" cy="0"/>
        </a:xfrm>
      </p:grpSpPr>
      <p:sp>
        <p:nvSpPr>
          <p:cNvPr id="2356" name="Google Shape;2356;p1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7" name="Google Shape;2357;p1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7"/>
        <p:cNvGrpSpPr/>
        <p:nvPr/>
      </p:nvGrpSpPr>
      <p:grpSpPr>
        <a:xfrm>
          <a:off x="0" y="0"/>
          <a:ext cx="0" cy="0"/>
          <a:chOff x="0" y="0"/>
          <a:chExt cx="0" cy="0"/>
        </a:xfrm>
      </p:grpSpPr>
      <p:sp>
        <p:nvSpPr>
          <p:cNvPr id="2368" name="Google Shape;2368;p1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9" name="Google Shape;2369;p1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9"/>
        <p:cNvGrpSpPr/>
        <p:nvPr/>
      </p:nvGrpSpPr>
      <p:grpSpPr>
        <a:xfrm>
          <a:off x="0" y="0"/>
          <a:ext cx="0" cy="0"/>
          <a:chOff x="0" y="0"/>
          <a:chExt cx="0" cy="0"/>
        </a:xfrm>
      </p:grpSpPr>
      <p:sp>
        <p:nvSpPr>
          <p:cNvPr id="2380" name="Google Shape;2380;p1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1" name="Google Shape;2381;p1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4"/>
        <p:cNvGrpSpPr/>
        <p:nvPr/>
      </p:nvGrpSpPr>
      <p:grpSpPr>
        <a:xfrm>
          <a:off x="0" y="0"/>
          <a:ext cx="0" cy="0"/>
          <a:chOff x="0" y="0"/>
          <a:chExt cx="0" cy="0"/>
        </a:xfrm>
      </p:grpSpPr>
      <p:sp>
        <p:nvSpPr>
          <p:cNvPr id="2385" name="Google Shape;2385;p1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6" name="Google Shape;2386;p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9"/>
        <p:cNvGrpSpPr/>
        <p:nvPr/>
      </p:nvGrpSpPr>
      <p:grpSpPr>
        <a:xfrm>
          <a:off x="0" y="0"/>
          <a:ext cx="0" cy="0"/>
          <a:chOff x="0" y="0"/>
          <a:chExt cx="0" cy="0"/>
        </a:xfrm>
      </p:grpSpPr>
      <p:sp>
        <p:nvSpPr>
          <p:cNvPr id="2390" name="Google Shape;2390;p1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1" name="Google Shape;2391;p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3"/>
        <p:cNvGrpSpPr/>
        <p:nvPr/>
      </p:nvGrpSpPr>
      <p:grpSpPr>
        <a:xfrm>
          <a:off x="0" y="0"/>
          <a:ext cx="0" cy="0"/>
          <a:chOff x="0" y="0"/>
          <a:chExt cx="0" cy="0"/>
        </a:xfrm>
      </p:grpSpPr>
      <p:sp>
        <p:nvSpPr>
          <p:cNvPr id="2404" name="Google Shape;2404;p1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5" name="Google Shape;2405;p1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8"/>
        <p:cNvGrpSpPr/>
        <p:nvPr/>
      </p:nvGrpSpPr>
      <p:grpSpPr>
        <a:xfrm>
          <a:off x="0" y="0"/>
          <a:ext cx="0" cy="0"/>
          <a:chOff x="0" y="0"/>
          <a:chExt cx="0" cy="0"/>
        </a:xfrm>
      </p:grpSpPr>
      <p:sp>
        <p:nvSpPr>
          <p:cNvPr id="2409" name="Google Shape;2409;p1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0" name="Google Shape;2410;p1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3"/>
        <p:cNvGrpSpPr/>
        <p:nvPr/>
      </p:nvGrpSpPr>
      <p:grpSpPr>
        <a:xfrm>
          <a:off x="0" y="0"/>
          <a:ext cx="0" cy="0"/>
          <a:chOff x="0" y="0"/>
          <a:chExt cx="0" cy="0"/>
        </a:xfrm>
      </p:grpSpPr>
      <p:sp>
        <p:nvSpPr>
          <p:cNvPr id="2424" name="Google Shape;2424;p1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5" name="Google Shape;2425;p1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8"/>
        <p:cNvGrpSpPr/>
        <p:nvPr/>
      </p:nvGrpSpPr>
      <p:grpSpPr>
        <a:xfrm>
          <a:off x="0" y="0"/>
          <a:ext cx="0" cy="0"/>
          <a:chOff x="0" y="0"/>
          <a:chExt cx="0" cy="0"/>
        </a:xfrm>
      </p:grpSpPr>
      <p:sp>
        <p:nvSpPr>
          <p:cNvPr id="2429" name="Google Shape;2429;p1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0" name="Google Shape;2430;p1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3"/>
        <p:cNvGrpSpPr/>
        <p:nvPr/>
      </p:nvGrpSpPr>
      <p:grpSpPr>
        <a:xfrm>
          <a:off x="0" y="0"/>
          <a:ext cx="0" cy="0"/>
          <a:chOff x="0" y="0"/>
          <a:chExt cx="0" cy="0"/>
        </a:xfrm>
      </p:grpSpPr>
      <p:sp>
        <p:nvSpPr>
          <p:cNvPr id="2434" name="Google Shape;2434;p1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5" name="Google Shape;2435;p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4"/>
        <p:cNvGrpSpPr/>
        <p:nvPr/>
      </p:nvGrpSpPr>
      <p:grpSpPr>
        <a:xfrm>
          <a:off x="0" y="0"/>
          <a:ext cx="0" cy="0"/>
          <a:chOff x="0" y="0"/>
          <a:chExt cx="0" cy="0"/>
        </a:xfrm>
      </p:grpSpPr>
      <p:sp>
        <p:nvSpPr>
          <p:cNvPr id="2445" name="Google Shape;2445;p1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6" name="Google Shape;2446;p1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7"/>
        <p:cNvGrpSpPr/>
        <p:nvPr/>
      </p:nvGrpSpPr>
      <p:grpSpPr>
        <a:xfrm>
          <a:off x="0" y="0"/>
          <a:ext cx="0" cy="0"/>
          <a:chOff x="0" y="0"/>
          <a:chExt cx="0" cy="0"/>
        </a:xfrm>
      </p:grpSpPr>
      <p:sp>
        <p:nvSpPr>
          <p:cNvPr id="2458" name="Google Shape;2458;p1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9" name="Google Shape;2459;p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2"/>
        <p:cNvGrpSpPr/>
        <p:nvPr/>
      </p:nvGrpSpPr>
      <p:grpSpPr>
        <a:xfrm>
          <a:off x="0" y="0"/>
          <a:ext cx="0" cy="0"/>
          <a:chOff x="0" y="0"/>
          <a:chExt cx="0" cy="0"/>
        </a:xfrm>
      </p:grpSpPr>
      <p:sp>
        <p:nvSpPr>
          <p:cNvPr id="2463" name="Google Shape;2463;p1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4" name="Google Shape;2464;p1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1"/>
        <p:cNvGrpSpPr/>
        <p:nvPr/>
      </p:nvGrpSpPr>
      <p:grpSpPr>
        <a:xfrm>
          <a:off x="0" y="0"/>
          <a:ext cx="0" cy="0"/>
          <a:chOff x="0" y="0"/>
          <a:chExt cx="0" cy="0"/>
        </a:xfrm>
      </p:grpSpPr>
      <p:sp>
        <p:nvSpPr>
          <p:cNvPr id="2472" name="Google Shape;2472;p1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3" name="Google Shape;2473;p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6"/>
        <p:cNvGrpSpPr/>
        <p:nvPr/>
      </p:nvGrpSpPr>
      <p:grpSpPr>
        <a:xfrm>
          <a:off x="0" y="0"/>
          <a:ext cx="0" cy="0"/>
          <a:chOff x="0" y="0"/>
          <a:chExt cx="0" cy="0"/>
        </a:xfrm>
      </p:grpSpPr>
      <p:sp>
        <p:nvSpPr>
          <p:cNvPr id="2477" name="Google Shape;2477;p1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8" name="Google Shape;2478;p1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3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13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18" name="Google Shape;18;p13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3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3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3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3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7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17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17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7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7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dk1"/>
                </a:solidFill>
                <a:latin typeface="Arial"/>
                <a:ea typeface="Arial"/>
                <a:cs typeface="Arial"/>
                <a:sym typeface="Arial"/>
              </a:defRPr>
            </a:lvl1pPr>
            <a:lvl2pPr marL="0" marR="0" lvl="1" indent="0" algn="r">
              <a:spcBef>
                <a:spcPts val="0"/>
              </a:spcBef>
              <a:spcAft>
                <a:spcPts val="0"/>
              </a:spcAft>
              <a:buNone/>
              <a:defRPr sz="1400">
                <a:solidFill>
                  <a:schemeClr val="dk1"/>
                </a:solidFill>
                <a:latin typeface="Arial"/>
                <a:ea typeface="Arial"/>
                <a:cs typeface="Arial"/>
                <a:sym typeface="Arial"/>
              </a:defRPr>
            </a:lvl2pPr>
            <a:lvl3pPr marL="0" marR="0" lvl="2" indent="0" algn="r">
              <a:spcBef>
                <a:spcPts val="0"/>
              </a:spcBef>
              <a:spcAft>
                <a:spcPts val="0"/>
              </a:spcAft>
              <a:buNone/>
              <a:defRPr sz="1400">
                <a:solidFill>
                  <a:schemeClr val="dk1"/>
                </a:solidFill>
                <a:latin typeface="Arial"/>
                <a:ea typeface="Arial"/>
                <a:cs typeface="Arial"/>
                <a:sym typeface="Arial"/>
              </a:defRPr>
            </a:lvl3pPr>
            <a:lvl4pPr marL="0" marR="0" lvl="3" indent="0" algn="r">
              <a:spcBef>
                <a:spcPts val="0"/>
              </a:spcBef>
              <a:spcAft>
                <a:spcPts val="0"/>
              </a:spcAft>
              <a:buNone/>
              <a:defRPr sz="1400">
                <a:solidFill>
                  <a:schemeClr val="dk1"/>
                </a:solidFill>
                <a:latin typeface="Arial"/>
                <a:ea typeface="Arial"/>
                <a:cs typeface="Arial"/>
                <a:sym typeface="Arial"/>
              </a:defRPr>
            </a:lvl4pPr>
            <a:lvl5pPr marL="0" marR="0" lvl="4" indent="0" algn="r">
              <a:spcBef>
                <a:spcPts val="0"/>
              </a:spcBef>
              <a:spcAft>
                <a:spcPts val="0"/>
              </a:spcAft>
              <a:buNone/>
              <a:defRPr sz="1400">
                <a:solidFill>
                  <a:schemeClr val="dk1"/>
                </a:solidFill>
                <a:latin typeface="Arial"/>
                <a:ea typeface="Arial"/>
                <a:cs typeface="Arial"/>
                <a:sym typeface="Arial"/>
              </a:defRPr>
            </a:lvl5pPr>
            <a:lvl6pPr marL="0" marR="0" lvl="5" indent="0" algn="r">
              <a:spcBef>
                <a:spcPts val="0"/>
              </a:spcBef>
              <a:spcAft>
                <a:spcPts val="0"/>
              </a:spcAft>
              <a:buNone/>
              <a:defRPr sz="1400">
                <a:solidFill>
                  <a:schemeClr val="dk1"/>
                </a:solidFill>
                <a:latin typeface="Arial"/>
                <a:ea typeface="Arial"/>
                <a:cs typeface="Arial"/>
                <a:sym typeface="Arial"/>
              </a:defRPr>
            </a:lvl6pPr>
            <a:lvl7pPr marL="0" marR="0" lvl="6" indent="0" algn="r">
              <a:spcBef>
                <a:spcPts val="0"/>
              </a:spcBef>
              <a:spcAft>
                <a:spcPts val="0"/>
              </a:spcAft>
              <a:buNone/>
              <a:defRPr sz="1400">
                <a:solidFill>
                  <a:schemeClr val="dk1"/>
                </a:solidFill>
                <a:latin typeface="Arial"/>
                <a:ea typeface="Arial"/>
                <a:cs typeface="Arial"/>
                <a:sym typeface="Arial"/>
              </a:defRPr>
            </a:lvl7pPr>
            <a:lvl8pPr marL="0" marR="0" lvl="7" indent="0" algn="r">
              <a:spcBef>
                <a:spcPts val="0"/>
              </a:spcBef>
              <a:spcAft>
                <a:spcPts val="0"/>
              </a:spcAft>
              <a:buNone/>
              <a:defRPr sz="1400">
                <a:solidFill>
                  <a:schemeClr val="dk1"/>
                </a:solidFill>
                <a:latin typeface="Arial"/>
                <a:ea typeface="Arial"/>
                <a:cs typeface="Arial"/>
                <a:sym typeface="Arial"/>
              </a:defRPr>
            </a:lvl8pPr>
            <a:lvl9pPr marL="0" marR="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7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17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34" name="Google Shape;34;p17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7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7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dk1"/>
                </a:solidFill>
                <a:latin typeface="Arial"/>
                <a:ea typeface="Arial"/>
                <a:cs typeface="Arial"/>
                <a:sym typeface="Arial"/>
              </a:defRPr>
            </a:lvl1pPr>
            <a:lvl2pPr marL="0" marR="0" lvl="1" indent="0" algn="r">
              <a:spcBef>
                <a:spcPts val="0"/>
              </a:spcBef>
              <a:spcAft>
                <a:spcPts val="0"/>
              </a:spcAft>
              <a:buNone/>
              <a:defRPr sz="1400">
                <a:solidFill>
                  <a:schemeClr val="dk1"/>
                </a:solidFill>
                <a:latin typeface="Arial"/>
                <a:ea typeface="Arial"/>
                <a:cs typeface="Arial"/>
                <a:sym typeface="Arial"/>
              </a:defRPr>
            </a:lvl2pPr>
            <a:lvl3pPr marL="0" marR="0" lvl="2" indent="0" algn="r">
              <a:spcBef>
                <a:spcPts val="0"/>
              </a:spcBef>
              <a:spcAft>
                <a:spcPts val="0"/>
              </a:spcAft>
              <a:buNone/>
              <a:defRPr sz="1400">
                <a:solidFill>
                  <a:schemeClr val="dk1"/>
                </a:solidFill>
                <a:latin typeface="Arial"/>
                <a:ea typeface="Arial"/>
                <a:cs typeface="Arial"/>
                <a:sym typeface="Arial"/>
              </a:defRPr>
            </a:lvl3pPr>
            <a:lvl4pPr marL="0" marR="0" lvl="3" indent="0" algn="r">
              <a:spcBef>
                <a:spcPts val="0"/>
              </a:spcBef>
              <a:spcAft>
                <a:spcPts val="0"/>
              </a:spcAft>
              <a:buNone/>
              <a:defRPr sz="1400">
                <a:solidFill>
                  <a:schemeClr val="dk1"/>
                </a:solidFill>
                <a:latin typeface="Arial"/>
                <a:ea typeface="Arial"/>
                <a:cs typeface="Arial"/>
                <a:sym typeface="Arial"/>
              </a:defRPr>
            </a:lvl4pPr>
            <a:lvl5pPr marL="0" marR="0" lvl="4" indent="0" algn="r">
              <a:spcBef>
                <a:spcPts val="0"/>
              </a:spcBef>
              <a:spcAft>
                <a:spcPts val="0"/>
              </a:spcAft>
              <a:buNone/>
              <a:defRPr sz="1400">
                <a:solidFill>
                  <a:schemeClr val="dk1"/>
                </a:solidFill>
                <a:latin typeface="Arial"/>
                <a:ea typeface="Arial"/>
                <a:cs typeface="Arial"/>
                <a:sym typeface="Arial"/>
              </a:defRPr>
            </a:lvl5pPr>
            <a:lvl6pPr marL="0" marR="0" lvl="5" indent="0" algn="r">
              <a:spcBef>
                <a:spcPts val="0"/>
              </a:spcBef>
              <a:spcAft>
                <a:spcPts val="0"/>
              </a:spcAft>
              <a:buNone/>
              <a:defRPr sz="1400">
                <a:solidFill>
                  <a:schemeClr val="dk1"/>
                </a:solidFill>
                <a:latin typeface="Arial"/>
                <a:ea typeface="Arial"/>
                <a:cs typeface="Arial"/>
                <a:sym typeface="Arial"/>
              </a:defRPr>
            </a:lvl6pPr>
            <a:lvl7pPr marL="0" marR="0" lvl="6" indent="0" algn="r">
              <a:spcBef>
                <a:spcPts val="0"/>
              </a:spcBef>
              <a:spcAft>
                <a:spcPts val="0"/>
              </a:spcAft>
              <a:buNone/>
              <a:defRPr sz="1400">
                <a:solidFill>
                  <a:schemeClr val="dk1"/>
                </a:solidFill>
                <a:latin typeface="Arial"/>
                <a:ea typeface="Arial"/>
                <a:cs typeface="Arial"/>
                <a:sym typeface="Arial"/>
              </a:defRPr>
            </a:lvl7pPr>
            <a:lvl8pPr marL="0" marR="0" lvl="7" indent="0" algn="r">
              <a:spcBef>
                <a:spcPts val="0"/>
              </a:spcBef>
              <a:spcAft>
                <a:spcPts val="0"/>
              </a:spcAft>
              <a:buNone/>
              <a:defRPr sz="1400">
                <a:solidFill>
                  <a:schemeClr val="dk1"/>
                </a:solidFill>
                <a:latin typeface="Arial"/>
                <a:ea typeface="Arial"/>
                <a:cs typeface="Arial"/>
                <a:sym typeface="Arial"/>
              </a:defRPr>
            </a:lvl8pPr>
            <a:lvl9pPr marL="0" marR="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7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9" name="Google Shape;39;p17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40" name="Google Shape;40;p17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41" name="Google Shape;41;p17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7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dk1"/>
                </a:solidFill>
                <a:latin typeface="Arial"/>
                <a:ea typeface="Arial"/>
                <a:cs typeface="Arial"/>
                <a:sym typeface="Arial"/>
              </a:defRPr>
            </a:lvl1pPr>
            <a:lvl2pPr marL="0" marR="0" lvl="1" indent="0" algn="r">
              <a:spcBef>
                <a:spcPts val="0"/>
              </a:spcBef>
              <a:spcAft>
                <a:spcPts val="0"/>
              </a:spcAft>
              <a:buNone/>
              <a:defRPr sz="1400">
                <a:solidFill>
                  <a:schemeClr val="dk1"/>
                </a:solidFill>
                <a:latin typeface="Arial"/>
                <a:ea typeface="Arial"/>
                <a:cs typeface="Arial"/>
                <a:sym typeface="Arial"/>
              </a:defRPr>
            </a:lvl2pPr>
            <a:lvl3pPr marL="0" marR="0" lvl="2" indent="0" algn="r">
              <a:spcBef>
                <a:spcPts val="0"/>
              </a:spcBef>
              <a:spcAft>
                <a:spcPts val="0"/>
              </a:spcAft>
              <a:buNone/>
              <a:defRPr sz="1400">
                <a:solidFill>
                  <a:schemeClr val="dk1"/>
                </a:solidFill>
                <a:latin typeface="Arial"/>
                <a:ea typeface="Arial"/>
                <a:cs typeface="Arial"/>
                <a:sym typeface="Arial"/>
              </a:defRPr>
            </a:lvl3pPr>
            <a:lvl4pPr marL="0" marR="0" lvl="3" indent="0" algn="r">
              <a:spcBef>
                <a:spcPts val="0"/>
              </a:spcBef>
              <a:spcAft>
                <a:spcPts val="0"/>
              </a:spcAft>
              <a:buNone/>
              <a:defRPr sz="1400">
                <a:solidFill>
                  <a:schemeClr val="dk1"/>
                </a:solidFill>
                <a:latin typeface="Arial"/>
                <a:ea typeface="Arial"/>
                <a:cs typeface="Arial"/>
                <a:sym typeface="Arial"/>
              </a:defRPr>
            </a:lvl4pPr>
            <a:lvl5pPr marL="0" marR="0" lvl="4" indent="0" algn="r">
              <a:spcBef>
                <a:spcPts val="0"/>
              </a:spcBef>
              <a:spcAft>
                <a:spcPts val="0"/>
              </a:spcAft>
              <a:buNone/>
              <a:defRPr sz="1400">
                <a:solidFill>
                  <a:schemeClr val="dk1"/>
                </a:solidFill>
                <a:latin typeface="Arial"/>
                <a:ea typeface="Arial"/>
                <a:cs typeface="Arial"/>
                <a:sym typeface="Arial"/>
              </a:defRPr>
            </a:lvl5pPr>
            <a:lvl6pPr marL="0" marR="0" lvl="5" indent="0" algn="r">
              <a:spcBef>
                <a:spcPts val="0"/>
              </a:spcBef>
              <a:spcAft>
                <a:spcPts val="0"/>
              </a:spcAft>
              <a:buNone/>
              <a:defRPr sz="1400">
                <a:solidFill>
                  <a:schemeClr val="dk1"/>
                </a:solidFill>
                <a:latin typeface="Arial"/>
                <a:ea typeface="Arial"/>
                <a:cs typeface="Arial"/>
                <a:sym typeface="Arial"/>
              </a:defRPr>
            </a:lvl6pPr>
            <a:lvl7pPr marL="0" marR="0" lvl="6" indent="0" algn="r">
              <a:spcBef>
                <a:spcPts val="0"/>
              </a:spcBef>
              <a:spcAft>
                <a:spcPts val="0"/>
              </a:spcAft>
              <a:buNone/>
              <a:defRPr sz="1400">
                <a:solidFill>
                  <a:schemeClr val="dk1"/>
                </a:solidFill>
                <a:latin typeface="Arial"/>
                <a:ea typeface="Arial"/>
                <a:cs typeface="Arial"/>
                <a:sym typeface="Arial"/>
              </a:defRPr>
            </a:lvl7pPr>
            <a:lvl8pPr marL="0" marR="0" lvl="7" indent="0" algn="r">
              <a:spcBef>
                <a:spcPts val="0"/>
              </a:spcBef>
              <a:spcAft>
                <a:spcPts val="0"/>
              </a:spcAft>
              <a:buNone/>
              <a:defRPr sz="1400">
                <a:solidFill>
                  <a:schemeClr val="dk1"/>
                </a:solidFill>
                <a:latin typeface="Arial"/>
                <a:ea typeface="Arial"/>
                <a:cs typeface="Arial"/>
                <a:sym typeface="Arial"/>
              </a:defRPr>
            </a:lvl8pPr>
            <a:lvl9pPr marL="0" marR="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17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47" name="Google Shape;47;p17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48" name="Google Shape;48;p17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49" name="Google Shape;49;p17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50" name="Google Shape;50;p17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7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dk1"/>
                </a:solidFill>
                <a:latin typeface="Arial"/>
                <a:ea typeface="Arial"/>
                <a:cs typeface="Arial"/>
                <a:sym typeface="Arial"/>
              </a:defRPr>
            </a:lvl1pPr>
            <a:lvl2pPr marL="0" marR="0" lvl="1" indent="0" algn="r">
              <a:spcBef>
                <a:spcPts val="0"/>
              </a:spcBef>
              <a:spcAft>
                <a:spcPts val="0"/>
              </a:spcAft>
              <a:buNone/>
              <a:defRPr sz="1400">
                <a:solidFill>
                  <a:schemeClr val="dk1"/>
                </a:solidFill>
                <a:latin typeface="Arial"/>
                <a:ea typeface="Arial"/>
                <a:cs typeface="Arial"/>
                <a:sym typeface="Arial"/>
              </a:defRPr>
            </a:lvl2pPr>
            <a:lvl3pPr marL="0" marR="0" lvl="2" indent="0" algn="r">
              <a:spcBef>
                <a:spcPts val="0"/>
              </a:spcBef>
              <a:spcAft>
                <a:spcPts val="0"/>
              </a:spcAft>
              <a:buNone/>
              <a:defRPr sz="1400">
                <a:solidFill>
                  <a:schemeClr val="dk1"/>
                </a:solidFill>
                <a:latin typeface="Arial"/>
                <a:ea typeface="Arial"/>
                <a:cs typeface="Arial"/>
                <a:sym typeface="Arial"/>
              </a:defRPr>
            </a:lvl3pPr>
            <a:lvl4pPr marL="0" marR="0" lvl="3" indent="0" algn="r">
              <a:spcBef>
                <a:spcPts val="0"/>
              </a:spcBef>
              <a:spcAft>
                <a:spcPts val="0"/>
              </a:spcAft>
              <a:buNone/>
              <a:defRPr sz="1400">
                <a:solidFill>
                  <a:schemeClr val="dk1"/>
                </a:solidFill>
                <a:latin typeface="Arial"/>
                <a:ea typeface="Arial"/>
                <a:cs typeface="Arial"/>
                <a:sym typeface="Arial"/>
              </a:defRPr>
            </a:lvl4pPr>
            <a:lvl5pPr marL="0" marR="0" lvl="4" indent="0" algn="r">
              <a:spcBef>
                <a:spcPts val="0"/>
              </a:spcBef>
              <a:spcAft>
                <a:spcPts val="0"/>
              </a:spcAft>
              <a:buNone/>
              <a:defRPr sz="1400">
                <a:solidFill>
                  <a:schemeClr val="dk1"/>
                </a:solidFill>
                <a:latin typeface="Arial"/>
                <a:ea typeface="Arial"/>
                <a:cs typeface="Arial"/>
                <a:sym typeface="Arial"/>
              </a:defRPr>
            </a:lvl5pPr>
            <a:lvl6pPr marL="0" marR="0" lvl="5" indent="0" algn="r">
              <a:spcBef>
                <a:spcPts val="0"/>
              </a:spcBef>
              <a:spcAft>
                <a:spcPts val="0"/>
              </a:spcAft>
              <a:buNone/>
              <a:defRPr sz="1400">
                <a:solidFill>
                  <a:schemeClr val="dk1"/>
                </a:solidFill>
                <a:latin typeface="Arial"/>
                <a:ea typeface="Arial"/>
                <a:cs typeface="Arial"/>
                <a:sym typeface="Arial"/>
              </a:defRPr>
            </a:lvl6pPr>
            <a:lvl7pPr marL="0" marR="0" lvl="6" indent="0" algn="r">
              <a:spcBef>
                <a:spcPts val="0"/>
              </a:spcBef>
              <a:spcAft>
                <a:spcPts val="0"/>
              </a:spcAft>
              <a:buNone/>
              <a:defRPr sz="1400">
                <a:solidFill>
                  <a:schemeClr val="dk1"/>
                </a:solidFill>
                <a:latin typeface="Arial"/>
                <a:ea typeface="Arial"/>
                <a:cs typeface="Arial"/>
                <a:sym typeface="Arial"/>
              </a:defRPr>
            </a:lvl7pPr>
            <a:lvl8pPr marL="0" marR="0" lvl="7" indent="0" algn="r">
              <a:spcBef>
                <a:spcPts val="0"/>
              </a:spcBef>
              <a:spcAft>
                <a:spcPts val="0"/>
              </a:spcAft>
              <a:buNone/>
              <a:defRPr sz="1400">
                <a:solidFill>
                  <a:schemeClr val="dk1"/>
                </a:solidFill>
                <a:latin typeface="Arial"/>
                <a:ea typeface="Arial"/>
                <a:cs typeface="Arial"/>
                <a:sym typeface="Arial"/>
              </a:defRPr>
            </a:lvl8pPr>
            <a:lvl9pPr marL="0" marR="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7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 name="Google Shape;55;p17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7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7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dk1"/>
                </a:solidFill>
                <a:latin typeface="Arial"/>
                <a:ea typeface="Arial"/>
                <a:cs typeface="Arial"/>
                <a:sym typeface="Arial"/>
              </a:defRPr>
            </a:lvl1pPr>
            <a:lvl2pPr marL="0" marR="0" lvl="1" indent="0" algn="r">
              <a:spcBef>
                <a:spcPts val="0"/>
              </a:spcBef>
              <a:spcAft>
                <a:spcPts val="0"/>
              </a:spcAft>
              <a:buNone/>
              <a:defRPr sz="1400">
                <a:solidFill>
                  <a:schemeClr val="dk1"/>
                </a:solidFill>
                <a:latin typeface="Arial"/>
                <a:ea typeface="Arial"/>
                <a:cs typeface="Arial"/>
                <a:sym typeface="Arial"/>
              </a:defRPr>
            </a:lvl2pPr>
            <a:lvl3pPr marL="0" marR="0" lvl="2" indent="0" algn="r">
              <a:spcBef>
                <a:spcPts val="0"/>
              </a:spcBef>
              <a:spcAft>
                <a:spcPts val="0"/>
              </a:spcAft>
              <a:buNone/>
              <a:defRPr sz="1400">
                <a:solidFill>
                  <a:schemeClr val="dk1"/>
                </a:solidFill>
                <a:latin typeface="Arial"/>
                <a:ea typeface="Arial"/>
                <a:cs typeface="Arial"/>
                <a:sym typeface="Arial"/>
              </a:defRPr>
            </a:lvl3pPr>
            <a:lvl4pPr marL="0" marR="0" lvl="3" indent="0" algn="r">
              <a:spcBef>
                <a:spcPts val="0"/>
              </a:spcBef>
              <a:spcAft>
                <a:spcPts val="0"/>
              </a:spcAft>
              <a:buNone/>
              <a:defRPr sz="1400">
                <a:solidFill>
                  <a:schemeClr val="dk1"/>
                </a:solidFill>
                <a:latin typeface="Arial"/>
                <a:ea typeface="Arial"/>
                <a:cs typeface="Arial"/>
                <a:sym typeface="Arial"/>
              </a:defRPr>
            </a:lvl4pPr>
            <a:lvl5pPr marL="0" marR="0" lvl="4" indent="0" algn="r">
              <a:spcBef>
                <a:spcPts val="0"/>
              </a:spcBef>
              <a:spcAft>
                <a:spcPts val="0"/>
              </a:spcAft>
              <a:buNone/>
              <a:defRPr sz="1400">
                <a:solidFill>
                  <a:schemeClr val="dk1"/>
                </a:solidFill>
                <a:latin typeface="Arial"/>
                <a:ea typeface="Arial"/>
                <a:cs typeface="Arial"/>
                <a:sym typeface="Arial"/>
              </a:defRPr>
            </a:lvl5pPr>
            <a:lvl6pPr marL="0" marR="0" lvl="5" indent="0" algn="r">
              <a:spcBef>
                <a:spcPts val="0"/>
              </a:spcBef>
              <a:spcAft>
                <a:spcPts val="0"/>
              </a:spcAft>
              <a:buNone/>
              <a:defRPr sz="1400">
                <a:solidFill>
                  <a:schemeClr val="dk1"/>
                </a:solidFill>
                <a:latin typeface="Arial"/>
                <a:ea typeface="Arial"/>
                <a:cs typeface="Arial"/>
                <a:sym typeface="Arial"/>
              </a:defRPr>
            </a:lvl6pPr>
            <a:lvl7pPr marL="0" marR="0" lvl="6" indent="0" algn="r">
              <a:spcBef>
                <a:spcPts val="0"/>
              </a:spcBef>
              <a:spcAft>
                <a:spcPts val="0"/>
              </a:spcAft>
              <a:buNone/>
              <a:defRPr sz="1400">
                <a:solidFill>
                  <a:schemeClr val="dk1"/>
                </a:solidFill>
                <a:latin typeface="Arial"/>
                <a:ea typeface="Arial"/>
                <a:cs typeface="Arial"/>
                <a:sym typeface="Arial"/>
              </a:defRPr>
            </a:lvl7pPr>
            <a:lvl8pPr marL="0" marR="0" lvl="7" indent="0" algn="r">
              <a:spcBef>
                <a:spcPts val="0"/>
              </a:spcBef>
              <a:spcAft>
                <a:spcPts val="0"/>
              </a:spcAft>
              <a:buNone/>
              <a:defRPr sz="1400">
                <a:solidFill>
                  <a:schemeClr val="dk1"/>
                </a:solidFill>
                <a:latin typeface="Arial"/>
                <a:ea typeface="Arial"/>
                <a:cs typeface="Arial"/>
                <a:sym typeface="Arial"/>
              </a:defRPr>
            </a:lvl8pPr>
            <a:lvl9pPr marL="0" marR="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7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 name="Google Shape;60;p17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61" name="Google Shape;61;p17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2" name="Google Shape;62;p17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dk1"/>
                </a:solidFill>
                <a:latin typeface="Arial"/>
                <a:ea typeface="Arial"/>
                <a:cs typeface="Arial"/>
                <a:sym typeface="Arial"/>
              </a:defRPr>
            </a:lvl1pPr>
            <a:lvl2pPr marL="0" marR="0" lvl="1" indent="0" algn="r">
              <a:spcBef>
                <a:spcPts val="0"/>
              </a:spcBef>
              <a:spcAft>
                <a:spcPts val="0"/>
              </a:spcAft>
              <a:buNone/>
              <a:defRPr sz="1400">
                <a:solidFill>
                  <a:schemeClr val="dk1"/>
                </a:solidFill>
                <a:latin typeface="Arial"/>
                <a:ea typeface="Arial"/>
                <a:cs typeface="Arial"/>
                <a:sym typeface="Arial"/>
              </a:defRPr>
            </a:lvl2pPr>
            <a:lvl3pPr marL="0" marR="0" lvl="2" indent="0" algn="r">
              <a:spcBef>
                <a:spcPts val="0"/>
              </a:spcBef>
              <a:spcAft>
                <a:spcPts val="0"/>
              </a:spcAft>
              <a:buNone/>
              <a:defRPr sz="1400">
                <a:solidFill>
                  <a:schemeClr val="dk1"/>
                </a:solidFill>
                <a:latin typeface="Arial"/>
                <a:ea typeface="Arial"/>
                <a:cs typeface="Arial"/>
                <a:sym typeface="Arial"/>
              </a:defRPr>
            </a:lvl3pPr>
            <a:lvl4pPr marL="0" marR="0" lvl="3" indent="0" algn="r">
              <a:spcBef>
                <a:spcPts val="0"/>
              </a:spcBef>
              <a:spcAft>
                <a:spcPts val="0"/>
              </a:spcAft>
              <a:buNone/>
              <a:defRPr sz="1400">
                <a:solidFill>
                  <a:schemeClr val="dk1"/>
                </a:solidFill>
                <a:latin typeface="Arial"/>
                <a:ea typeface="Arial"/>
                <a:cs typeface="Arial"/>
                <a:sym typeface="Arial"/>
              </a:defRPr>
            </a:lvl4pPr>
            <a:lvl5pPr marL="0" marR="0" lvl="4" indent="0" algn="r">
              <a:spcBef>
                <a:spcPts val="0"/>
              </a:spcBef>
              <a:spcAft>
                <a:spcPts val="0"/>
              </a:spcAft>
              <a:buNone/>
              <a:defRPr sz="1400">
                <a:solidFill>
                  <a:schemeClr val="dk1"/>
                </a:solidFill>
                <a:latin typeface="Arial"/>
                <a:ea typeface="Arial"/>
                <a:cs typeface="Arial"/>
                <a:sym typeface="Arial"/>
              </a:defRPr>
            </a:lvl5pPr>
            <a:lvl6pPr marL="0" marR="0" lvl="5" indent="0" algn="r">
              <a:spcBef>
                <a:spcPts val="0"/>
              </a:spcBef>
              <a:spcAft>
                <a:spcPts val="0"/>
              </a:spcAft>
              <a:buNone/>
              <a:defRPr sz="1400">
                <a:solidFill>
                  <a:schemeClr val="dk1"/>
                </a:solidFill>
                <a:latin typeface="Arial"/>
                <a:ea typeface="Arial"/>
                <a:cs typeface="Arial"/>
                <a:sym typeface="Arial"/>
              </a:defRPr>
            </a:lvl6pPr>
            <a:lvl7pPr marL="0" marR="0" lvl="6" indent="0" algn="r">
              <a:spcBef>
                <a:spcPts val="0"/>
              </a:spcBef>
              <a:spcAft>
                <a:spcPts val="0"/>
              </a:spcAft>
              <a:buNone/>
              <a:defRPr sz="1400">
                <a:solidFill>
                  <a:schemeClr val="dk1"/>
                </a:solidFill>
                <a:latin typeface="Arial"/>
                <a:ea typeface="Arial"/>
                <a:cs typeface="Arial"/>
                <a:sym typeface="Arial"/>
              </a:defRPr>
            </a:lvl7pPr>
            <a:lvl8pPr marL="0" marR="0" lvl="7" indent="0" algn="r">
              <a:spcBef>
                <a:spcPts val="0"/>
              </a:spcBef>
              <a:spcAft>
                <a:spcPts val="0"/>
              </a:spcAft>
              <a:buNone/>
              <a:defRPr sz="1400">
                <a:solidFill>
                  <a:schemeClr val="dk1"/>
                </a:solidFill>
                <a:latin typeface="Arial"/>
                <a:ea typeface="Arial"/>
                <a:cs typeface="Arial"/>
                <a:sym typeface="Arial"/>
              </a:defRPr>
            </a:lvl8pPr>
            <a:lvl9pPr marL="0" marR="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7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176"/>
          <p:cNvSpPr>
            <a:spLocks noGrp="1"/>
          </p:cNvSpPr>
          <p:nvPr>
            <p:ph type="pic" idx="2"/>
          </p:nvPr>
        </p:nvSpPr>
        <p:spPr>
          <a:xfrm>
            <a:off x="1792288" y="612775"/>
            <a:ext cx="5486400" cy="4114800"/>
          </a:xfrm>
          <a:prstGeom prst="rect">
            <a:avLst/>
          </a:prstGeom>
          <a:noFill/>
          <a:ln>
            <a:noFill/>
          </a:ln>
        </p:spPr>
      </p:sp>
      <p:sp>
        <p:nvSpPr>
          <p:cNvPr id="68" name="Google Shape;68;p17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9" name="Google Shape;69;p17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7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7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dk1"/>
                </a:solidFill>
                <a:latin typeface="Arial"/>
                <a:ea typeface="Arial"/>
                <a:cs typeface="Arial"/>
                <a:sym typeface="Arial"/>
              </a:defRPr>
            </a:lvl1pPr>
            <a:lvl2pPr marL="0" marR="0" lvl="1" indent="0" algn="r">
              <a:spcBef>
                <a:spcPts val="0"/>
              </a:spcBef>
              <a:spcAft>
                <a:spcPts val="0"/>
              </a:spcAft>
              <a:buNone/>
              <a:defRPr sz="1400">
                <a:solidFill>
                  <a:schemeClr val="dk1"/>
                </a:solidFill>
                <a:latin typeface="Arial"/>
                <a:ea typeface="Arial"/>
                <a:cs typeface="Arial"/>
                <a:sym typeface="Arial"/>
              </a:defRPr>
            </a:lvl2pPr>
            <a:lvl3pPr marL="0" marR="0" lvl="2" indent="0" algn="r">
              <a:spcBef>
                <a:spcPts val="0"/>
              </a:spcBef>
              <a:spcAft>
                <a:spcPts val="0"/>
              </a:spcAft>
              <a:buNone/>
              <a:defRPr sz="1400">
                <a:solidFill>
                  <a:schemeClr val="dk1"/>
                </a:solidFill>
                <a:latin typeface="Arial"/>
                <a:ea typeface="Arial"/>
                <a:cs typeface="Arial"/>
                <a:sym typeface="Arial"/>
              </a:defRPr>
            </a:lvl3pPr>
            <a:lvl4pPr marL="0" marR="0" lvl="3" indent="0" algn="r">
              <a:spcBef>
                <a:spcPts val="0"/>
              </a:spcBef>
              <a:spcAft>
                <a:spcPts val="0"/>
              </a:spcAft>
              <a:buNone/>
              <a:defRPr sz="1400">
                <a:solidFill>
                  <a:schemeClr val="dk1"/>
                </a:solidFill>
                <a:latin typeface="Arial"/>
                <a:ea typeface="Arial"/>
                <a:cs typeface="Arial"/>
                <a:sym typeface="Arial"/>
              </a:defRPr>
            </a:lvl4pPr>
            <a:lvl5pPr marL="0" marR="0" lvl="4" indent="0" algn="r">
              <a:spcBef>
                <a:spcPts val="0"/>
              </a:spcBef>
              <a:spcAft>
                <a:spcPts val="0"/>
              </a:spcAft>
              <a:buNone/>
              <a:defRPr sz="1400">
                <a:solidFill>
                  <a:schemeClr val="dk1"/>
                </a:solidFill>
                <a:latin typeface="Arial"/>
                <a:ea typeface="Arial"/>
                <a:cs typeface="Arial"/>
                <a:sym typeface="Arial"/>
              </a:defRPr>
            </a:lvl5pPr>
            <a:lvl6pPr marL="0" marR="0" lvl="5" indent="0" algn="r">
              <a:spcBef>
                <a:spcPts val="0"/>
              </a:spcBef>
              <a:spcAft>
                <a:spcPts val="0"/>
              </a:spcAft>
              <a:buNone/>
              <a:defRPr sz="1400">
                <a:solidFill>
                  <a:schemeClr val="dk1"/>
                </a:solidFill>
                <a:latin typeface="Arial"/>
                <a:ea typeface="Arial"/>
                <a:cs typeface="Arial"/>
                <a:sym typeface="Arial"/>
              </a:defRPr>
            </a:lvl6pPr>
            <a:lvl7pPr marL="0" marR="0" lvl="6" indent="0" algn="r">
              <a:spcBef>
                <a:spcPts val="0"/>
              </a:spcBef>
              <a:spcAft>
                <a:spcPts val="0"/>
              </a:spcAft>
              <a:buNone/>
              <a:defRPr sz="1400">
                <a:solidFill>
                  <a:schemeClr val="dk1"/>
                </a:solidFill>
                <a:latin typeface="Arial"/>
                <a:ea typeface="Arial"/>
                <a:cs typeface="Arial"/>
                <a:sym typeface="Arial"/>
              </a:defRPr>
            </a:lvl7pPr>
            <a:lvl8pPr marL="0" marR="0" lvl="7" indent="0" algn="r">
              <a:spcBef>
                <a:spcPts val="0"/>
              </a:spcBef>
              <a:spcAft>
                <a:spcPts val="0"/>
              </a:spcAft>
              <a:buNone/>
              <a:defRPr sz="1400">
                <a:solidFill>
                  <a:schemeClr val="dk1"/>
                </a:solidFill>
                <a:latin typeface="Arial"/>
                <a:ea typeface="Arial"/>
                <a:cs typeface="Arial"/>
                <a:sym typeface="Arial"/>
              </a:defRPr>
            </a:lvl8pPr>
            <a:lvl9pPr marL="0" marR="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7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177"/>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7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7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7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dk1"/>
                </a:solidFill>
                <a:latin typeface="Arial"/>
                <a:ea typeface="Arial"/>
                <a:cs typeface="Arial"/>
                <a:sym typeface="Arial"/>
              </a:defRPr>
            </a:lvl1pPr>
            <a:lvl2pPr marL="0" marR="0" lvl="1" indent="0" algn="r">
              <a:spcBef>
                <a:spcPts val="0"/>
              </a:spcBef>
              <a:spcAft>
                <a:spcPts val="0"/>
              </a:spcAft>
              <a:buNone/>
              <a:defRPr sz="1400">
                <a:solidFill>
                  <a:schemeClr val="dk1"/>
                </a:solidFill>
                <a:latin typeface="Arial"/>
                <a:ea typeface="Arial"/>
                <a:cs typeface="Arial"/>
                <a:sym typeface="Arial"/>
              </a:defRPr>
            </a:lvl2pPr>
            <a:lvl3pPr marL="0" marR="0" lvl="2" indent="0" algn="r">
              <a:spcBef>
                <a:spcPts val="0"/>
              </a:spcBef>
              <a:spcAft>
                <a:spcPts val="0"/>
              </a:spcAft>
              <a:buNone/>
              <a:defRPr sz="1400">
                <a:solidFill>
                  <a:schemeClr val="dk1"/>
                </a:solidFill>
                <a:latin typeface="Arial"/>
                <a:ea typeface="Arial"/>
                <a:cs typeface="Arial"/>
                <a:sym typeface="Arial"/>
              </a:defRPr>
            </a:lvl3pPr>
            <a:lvl4pPr marL="0" marR="0" lvl="3" indent="0" algn="r">
              <a:spcBef>
                <a:spcPts val="0"/>
              </a:spcBef>
              <a:spcAft>
                <a:spcPts val="0"/>
              </a:spcAft>
              <a:buNone/>
              <a:defRPr sz="1400">
                <a:solidFill>
                  <a:schemeClr val="dk1"/>
                </a:solidFill>
                <a:latin typeface="Arial"/>
                <a:ea typeface="Arial"/>
                <a:cs typeface="Arial"/>
                <a:sym typeface="Arial"/>
              </a:defRPr>
            </a:lvl4pPr>
            <a:lvl5pPr marL="0" marR="0" lvl="4" indent="0" algn="r">
              <a:spcBef>
                <a:spcPts val="0"/>
              </a:spcBef>
              <a:spcAft>
                <a:spcPts val="0"/>
              </a:spcAft>
              <a:buNone/>
              <a:defRPr sz="1400">
                <a:solidFill>
                  <a:schemeClr val="dk1"/>
                </a:solidFill>
                <a:latin typeface="Arial"/>
                <a:ea typeface="Arial"/>
                <a:cs typeface="Arial"/>
                <a:sym typeface="Arial"/>
              </a:defRPr>
            </a:lvl5pPr>
            <a:lvl6pPr marL="0" marR="0" lvl="5" indent="0" algn="r">
              <a:spcBef>
                <a:spcPts val="0"/>
              </a:spcBef>
              <a:spcAft>
                <a:spcPts val="0"/>
              </a:spcAft>
              <a:buNone/>
              <a:defRPr sz="1400">
                <a:solidFill>
                  <a:schemeClr val="dk1"/>
                </a:solidFill>
                <a:latin typeface="Arial"/>
                <a:ea typeface="Arial"/>
                <a:cs typeface="Arial"/>
                <a:sym typeface="Arial"/>
              </a:defRPr>
            </a:lvl6pPr>
            <a:lvl7pPr marL="0" marR="0" lvl="6" indent="0" algn="r">
              <a:spcBef>
                <a:spcPts val="0"/>
              </a:spcBef>
              <a:spcAft>
                <a:spcPts val="0"/>
              </a:spcAft>
              <a:buNone/>
              <a:defRPr sz="1400">
                <a:solidFill>
                  <a:schemeClr val="dk1"/>
                </a:solidFill>
                <a:latin typeface="Arial"/>
                <a:ea typeface="Arial"/>
                <a:cs typeface="Arial"/>
                <a:sym typeface="Arial"/>
              </a:defRPr>
            </a:lvl7pPr>
            <a:lvl8pPr marL="0" marR="0" lvl="7" indent="0" algn="r">
              <a:spcBef>
                <a:spcPts val="0"/>
              </a:spcBef>
              <a:spcAft>
                <a:spcPts val="0"/>
              </a:spcAft>
              <a:buNone/>
              <a:defRPr sz="1400">
                <a:solidFill>
                  <a:schemeClr val="dk1"/>
                </a:solidFill>
                <a:latin typeface="Arial"/>
                <a:ea typeface="Arial"/>
                <a:cs typeface="Arial"/>
                <a:sym typeface="Arial"/>
              </a:defRPr>
            </a:lvl8pPr>
            <a:lvl9pPr marL="0" marR="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78"/>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178"/>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7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a:solidFill>
                  <a:schemeClr val="dk1"/>
                </a:solidFill>
                <a:latin typeface="Arial"/>
                <a:ea typeface="Arial"/>
                <a:cs typeface="Arial"/>
                <a:sym typeface="Arial"/>
              </a:defRPr>
            </a:lvl1pPr>
            <a:lvl2pPr marL="0" marR="0" lvl="1" indent="0" algn="r">
              <a:spcBef>
                <a:spcPts val="0"/>
              </a:spcBef>
              <a:spcAft>
                <a:spcPts val="0"/>
              </a:spcAft>
              <a:buNone/>
              <a:defRPr sz="1400">
                <a:solidFill>
                  <a:schemeClr val="dk1"/>
                </a:solidFill>
                <a:latin typeface="Arial"/>
                <a:ea typeface="Arial"/>
                <a:cs typeface="Arial"/>
                <a:sym typeface="Arial"/>
              </a:defRPr>
            </a:lvl2pPr>
            <a:lvl3pPr marL="0" marR="0" lvl="2" indent="0" algn="r">
              <a:spcBef>
                <a:spcPts val="0"/>
              </a:spcBef>
              <a:spcAft>
                <a:spcPts val="0"/>
              </a:spcAft>
              <a:buNone/>
              <a:defRPr sz="1400">
                <a:solidFill>
                  <a:schemeClr val="dk1"/>
                </a:solidFill>
                <a:latin typeface="Arial"/>
                <a:ea typeface="Arial"/>
                <a:cs typeface="Arial"/>
                <a:sym typeface="Arial"/>
              </a:defRPr>
            </a:lvl3pPr>
            <a:lvl4pPr marL="0" marR="0" lvl="3" indent="0" algn="r">
              <a:spcBef>
                <a:spcPts val="0"/>
              </a:spcBef>
              <a:spcAft>
                <a:spcPts val="0"/>
              </a:spcAft>
              <a:buNone/>
              <a:defRPr sz="1400">
                <a:solidFill>
                  <a:schemeClr val="dk1"/>
                </a:solidFill>
                <a:latin typeface="Arial"/>
                <a:ea typeface="Arial"/>
                <a:cs typeface="Arial"/>
                <a:sym typeface="Arial"/>
              </a:defRPr>
            </a:lvl4pPr>
            <a:lvl5pPr marL="0" marR="0" lvl="4" indent="0" algn="r">
              <a:spcBef>
                <a:spcPts val="0"/>
              </a:spcBef>
              <a:spcAft>
                <a:spcPts val="0"/>
              </a:spcAft>
              <a:buNone/>
              <a:defRPr sz="1400">
                <a:solidFill>
                  <a:schemeClr val="dk1"/>
                </a:solidFill>
                <a:latin typeface="Arial"/>
                <a:ea typeface="Arial"/>
                <a:cs typeface="Arial"/>
                <a:sym typeface="Arial"/>
              </a:defRPr>
            </a:lvl5pPr>
            <a:lvl6pPr marL="0" marR="0" lvl="5" indent="0" algn="r">
              <a:spcBef>
                <a:spcPts val="0"/>
              </a:spcBef>
              <a:spcAft>
                <a:spcPts val="0"/>
              </a:spcAft>
              <a:buNone/>
              <a:defRPr sz="1400">
                <a:solidFill>
                  <a:schemeClr val="dk1"/>
                </a:solidFill>
                <a:latin typeface="Arial"/>
                <a:ea typeface="Arial"/>
                <a:cs typeface="Arial"/>
                <a:sym typeface="Arial"/>
              </a:defRPr>
            </a:lvl6pPr>
            <a:lvl7pPr marL="0" marR="0" lvl="6" indent="0" algn="r">
              <a:spcBef>
                <a:spcPts val="0"/>
              </a:spcBef>
              <a:spcAft>
                <a:spcPts val="0"/>
              </a:spcAft>
              <a:buNone/>
              <a:defRPr sz="1400">
                <a:solidFill>
                  <a:schemeClr val="dk1"/>
                </a:solidFill>
                <a:latin typeface="Arial"/>
                <a:ea typeface="Arial"/>
                <a:cs typeface="Arial"/>
                <a:sym typeface="Arial"/>
              </a:defRPr>
            </a:lvl7pPr>
            <a:lvl8pPr marL="0" marR="0" lvl="7" indent="0" algn="r">
              <a:spcBef>
                <a:spcPts val="0"/>
              </a:spcBef>
              <a:spcAft>
                <a:spcPts val="0"/>
              </a:spcAft>
              <a:buNone/>
              <a:defRPr sz="1400">
                <a:solidFill>
                  <a:schemeClr val="dk1"/>
                </a:solidFill>
                <a:latin typeface="Arial"/>
                <a:ea typeface="Arial"/>
                <a:cs typeface="Arial"/>
                <a:sym typeface="Arial"/>
              </a:defRPr>
            </a:lvl8pPr>
            <a:lvl9pPr marL="0" marR="0" lvl="8" indent="0" algn="r">
              <a:spcBef>
                <a:spcPts val="0"/>
              </a:spcBef>
              <a:spcAft>
                <a:spcPts val="0"/>
              </a:spcAft>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1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rgbClr val="898989"/>
                </a:solidFill>
                <a:latin typeface="Arial"/>
                <a:ea typeface="Arial"/>
                <a:cs typeface="Arial"/>
                <a:sym typeface="Arial"/>
              </a:defRPr>
            </a:lvl1pPr>
            <a:lvl2pPr marL="0" marR="0" lvl="1" indent="0" algn="r">
              <a:spcBef>
                <a:spcPts val="0"/>
              </a:spcBef>
              <a:spcAft>
                <a:spcPts val="0"/>
              </a:spcAft>
              <a:buNone/>
              <a:defRPr sz="1200" b="0" i="0" u="none" strike="noStrike" cap="none">
                <a:solidFill>
                  <a:srgbClr val="898989"/>
                </a:solidFill>
                <a:latin typeface="Arial"/>
                <a:ea typeface="Arial"/>
                <a:cs typeface="Arial"/>
                <a:sym typeface="Arial"/>
              </a:defRPr>
            </a:lvl2pPr>
            <a:lvl3pPr marL="0" marR="0" lvl="2" indent="0" algn="r">
              <a:spcBef>
                <a:spcPts val="0"/>
              </a:spcBef>
              <a:spcAft>
                <a:spcPts val="0"/>
              </a:spcAft>
              <a:buNone/>
              <a:defRPr sz="1200" b="0" i="0" u="none" strike="noStrike" cap="none">
                <a:solidFill>
                  <a:srgbClr val="898989"/>
                </a:solidFill>
                <a:latin typeface="Arial"/>
                <a:ea typeface="Arial"/>
                <a:cs typeface="Arial"/>
                <a:sym typeface="Arial"/>
              </a:defRPr>
            </a:lvl3pPr>
            <a:lvl4pPr marL="0" marR="0" lvl="3" indent="0" algn="r">
              <a:spcBef>
                <a:spcPts val="0"/>
              </a:spcBef>
              <a:spcAft>
                <a:spcPts val="0"/>
              </a:spcAft>
              <a:buNone/>
              <a:defRPr sz="1200" b="0" i="0" u="none" strike="noStrike" cap="none">
                <a:solidFill>
                  <a:srgbClr val="898989"/>
                </a:solidFill>
                <a:latin typeface="Arial"/>
                <a:ea typeface="Arial"/>
                <a:cs typeface="Arial"/>
                <a:sym typeface="Arial"/>
              </a:defRPr>
            </a:lvl4pPr>
            <a:lvl5pPr marL="0" marR="0" lvl="4" indent="0" algn="r">
              <a:spcBef>
                <a:spcPts val="0"/>
              </a:spcBef>
              <a:spcAft>
                <a:spcPts val="0"/>
              </a:spcAft>
              <a:buNone/>
              <a:defRPr sz="1200" b="0" i="0" u="none" strike="noStrike" cap="none">
                <a:solidFill>
                  <a:srgbClr val="898989"/>
                </a:solidFill>
                <a:latin typeface="Arial"/>
                <a:ea typeface="Arial"/>
                <a:cs typeface="Arial"/>
                <a:sym typeface="Arial"/>
              </a:defRPr>
            </a:lvl5pPr>
            <a:lvl6pPr marL="0" marR="0" lvl="5" indent="0" algn="r">
              <a:spcBef>
                <a:spcPts val="0"/>
              </a:spcBef>
              <a:spcAft>
                <a:spcPts val="0"/>
              </a:spcAft>
              <a:buNone/>
              <a:defRPr sz="1200" b="0" i="0" u="none" strike="noStrike" cap="none">
                <a:solidFill>
                  <a:srgbClr val="898989"/>
                </a:solidFill>
                <a:latin typeface="Arial"/>
                <a:ea typeface="Arial"/>
                <a:cs typeface="Arial"/>
                <a:sym typeface="Arial"/>
              </a:defRPr>
            </a:lvl6pPr>
            <a:lvl7pPr marL="0" marR="0" lvl="6" indent="0" algn="r">
              <a:spcBef>
                <a:spcPts val="0"/>
              </a:spcBef>
              <a:spcAft>
                <a:spcPts val="0"/>
              </a:spcAft>
              <a:buNone/>
              <a:defRPr sz="1200" b="0" i="0" u="none" strike="noStrike" cap="none">
                <a:solidFill>
                  <a:srgbClr val="898989"/>
                </a:solidFill>
                <a:latin typeface="Arial"/>
                <a:ea typeface="Arial"/>
                <a:cs typeface="Arial"/>
                <a:sym typeface="Arial"/>
              </a:defRPr>
            </a:lvl7pPr>
            <a:lvl8pPr marL="0" marR="0" lvl="7" indent="0" algn="r">
              <a:spcBef>
                <a:spcPts val="0"/>
              </a:spcBef>
              <a:spcAft>
                <a:spcPts val="0"/>
              </a:spcAft>
              <a:buNone/>
              <a:defRPr sz="1200" b="0" i="0" u="none" strike="noStrike" cap="none">
                <a:solidFill>
                  <a:srgbClr val="898989"/>
                </a:solidFill>
                <a:latin typeface="Arial"/>
                <a:ea typeface="Arial"/>
                <a:cs typeface="Arial"/>
                <a:sym typeface="Arial"/>
              </a:defRPr>
            </a:lvl8pPr>
            <a:lvl9pPr marL="0" marR="0" lvl="8" indent="0" algn="r">
              <a:spcBef>
                <a:spcPts val="0"/>
              </a:spcBef>
              <a:spcAft>
                <a:spcPts val="0"/>
              </a:spcAft>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p13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6" name="Google Shape;96;p13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7" name="Google Shape;97;p1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
        <p:cNvGrpSpPr/>
        <p:nvPr/>
      </p:nvGrpSpPr>
      <p:grpSpPr>
        <a:xfrm>
          <a:off x="0" y="0"/>
          <a:ext cx="0" cy="0"/>
          <a:chOff x="0" y="0"/>
          <a:chExt cx="0" cy="0"/>
        </a:xfrm>
      </p:grpSpPr>
      <p:sp>
        <p:nvSpPr>
          <p:cNvPr id="101" name="Google Shape;101;p17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2" name="Google Shape;102;p17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3" name="Google Shape;103;p1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1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6"/>
        <p:cNvGrpSpPr/>
        <p:nvPr/>
      </p:nvGrpSpPr>
      <p:grpSpPr>
        <a:xfrm>
          <a:off x="0" y="0"/>
          <a:ext cx="0" cy="0"/>
          <a:chOff x="0" y="0"/>
          <a:chExt cx="0" cy="0"/>
        </a:xfrm>
      </p:grpSpPr>
      <p:sp>
        <p:nvSpPr>
          <p:cNvPr id="107" name="Google Shape;107;p18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8" name="Google Shape;108;p18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9" name="Google Shape;109;p1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p1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4" name="Google Shape;114;p18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5" name="Google Shape;115;p18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6" name="Google Shape;116;p1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9"/>
        <p:cNvGrpSpPr/>
        <p:nvPr/>
      </p:nvGrpSpPr>
      <p:grpSpPr>
        <a:xfrm>
          <a:off x="0" y="0"/>
          <a:ext cx="0" cy="0"/>
          <a:chOff x="0" y="0"/>
          <a:chExt cx="0" cy="0"/>
        </a:xfrm>
      </p:grpSpPr>
      <p:sp>
        <p:nvSpPr>
          <p:cNvPr id="120" name="Google Shape;120;p18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1" name="Google Shape;121;p18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2" name="Google Shape;122;p18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3" name="Google Shape;123;p18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4" name="Google Shape;124;p18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5" name="Google Shape;125;p1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18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0" name="Google Shape;130;p1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1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18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5" name="Google Shape;135;p18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36" name="Google Shape;136;p18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7" name="Google Shape;137;p1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1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18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2" name="Google Shape;142;p185"/>
          <p:cNvSpPr>
            <a:spLocks noGrp="1"/>
          </p:cNvSpPr>
          <p:nvPr>
            <p:ph type="pic" idx="2"/>
          </p:nvPr>
        </p:nvSpPr>
        <p:spPr>
          <a:xfrm>
            <a:off x="1792288" y="612775"/>
            <a:ext cx="5486400" cy="4114800"/>
          </a:xfrm>
          <a:prstGeom prst="rect">
            <a:avLst/>
          </a:prstGeom>
          <a:noFill/>
          <a:ln>
            <a:noFill/>
          </a:ln>
        </p:spPr>
      </p:sp>
      <p:sp>
        <p:nvSpPr>
          <p:cNvPr id="143" name="Google Shape;143;p18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4" name="Google Shape;144;p18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18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1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9" name="Google Shape;149;p18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0" name="Google Shape;150;p18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18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18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18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55" name="Google Shape;155;p18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6" name="Google Shape;156;p18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18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18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5"/>
        <p:cNvGrpSpPr/>
        <p:nvPr/>
      </p:nvGrpSpPr>
      <p:grpSpPr>
        <a:xfrm>
          <a:off x="0" y="0"/>
          <a:ext cx="0" cy="0"/>
          <a:chOff x="0" y="0"/>
          <a:chExt cx="0" cy="0"/>
        </a:xfrm>
      </p:grpSpPr>
      <p:sp>
        <p:nvSpPr>
          <p:cNvPr id="166" name="Google Shape;166;p1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1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1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9"/>
        <p:cNvGrpSpPr/>
        <p:nvPr/>
      </p:nvGrpSpPr>
      <p:grpSpPr>
        <a:xfrm>
          <a:off x="0" y="0"/>
          <a:ext cx="0" cy="0"/>
          <a:chOff x="0" y="0"/>
          <a:chExt cx="0" cy="0"/>
        </a:xfrm>
      </p:grpSpPr>
      <p:sp>
        <p:nvSpPr>
          <p:cNvPr id="170" name="Google Shape;170;p1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1" name="Google Shape;171;p18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72" name="Google Shape;172;p18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18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18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5"/>
        <p:cNvGrpSpPr/>
        <p:nvPr/>
      </p:nvGrpSpPr>
      <p:grpSpPr>
        <a:xfrm>
          <a:off x="0" y="0"/>
          <a:ext cx="0" cy="0"/>
          <a:chOff x="0" y="0"/>
          <a:chExt cx="0" cy="0"/>
        </a:xfrm>
      </p:grpSpPr>
      <p:sp>
        <p:nvSpPr>
          <p:cNvPr id="176" name="Google Shape;176;p1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7" name="Google Shape;177;p1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78" name="Google Shape;178;p18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18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1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1"/>
        <p:cNvGrpSpPr/>
        <p:nvPr/>
      </p:nvGrpSpPr>
      <p:grpSpPr>
        <a:xfrm>
          <a:off x="0" y="0"/>
          <a:ext cx="0" cy="0"/>
          <a:chOff x="0" y="0"/>
          <a:chExt cx="0" cy="0"/>
        </a:xfrm>
      </p:grpSpPr>
      <p:sp>
        <p:nvSpPr>
          <p:cNvPr id="182" name="Google Shape;182;p19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3" name="Google Shape;183;p19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84" name="Google Shape;184;p19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19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19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7"/>
        <p:cNvGrpSpPr/>
        <p:nvPr/>
      </p:nvGrpSpPr>
      <p:grpSpPr>
        <a:xfrm>
          <a:off x="0" y="0"/>
          <a:ext cx="0" cy="0"/>
          <a:chOff x="0" y="0"/>
          <a:chExt cx="0" cy="0"/>
        </a:xfrm>
      </p:grpSpPr>
      <p:sp>
        <p:nvSpPr>
          <p:cNvPr id="188" name="Google Shape;188;p19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9" name="Google Shape;189;p19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90" name="Google Shape;190;p19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91" name="Google Shape;191;p19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19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19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4"/>
        <p:cNvGrpSpPr/>
        <p:nvPr/>
      </p:nvGrpSpPr>
      <p:grpSpPr>
        <a:xfrm>
          <a:off x="0" y="0"/>
          <a:ext cx="0" cy="0"/>
          <a:chOff x="0" y="0"/>
          <a:chExt cx="0" cy="0"/>
        </a:xfrm>
      </p:grpSpPr>
      <p:sp>
        <p:nvSpPr>
          <p:cNvPr id="195" name="Google Shape;195;p19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6" name="Google Shape;196;p19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97" name="Google Shape;197;p19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98" name="Google Shape;198;p19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99" name="Google Shape;199;p19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00" name="Google Shape;200;p19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19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19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3"/>
        <p:cNvGrpSpPr/>
        <p:nvPr/>
      </p:nvGrpSpPr>
      <p:grpSpPr>
        <a:xfrm>
          <a:off x="0" y="0"/>
          <a:ext cx="0" cy="0"/>
          <a:chOff x="0" y="0"/>
          <a:chExt cx="0" cy="0"/>
        </a:xfrm>
      </p:grpSpPr>
      <p:sp>
        <p:nvSpPr>
          <p:cNvPr id="204" name="Google Shape;204;p19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05" name="Google Shape;205;p19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19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19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8"/>
        <p:cNvGrpSpPr/>
        <p:nvPr/>
      </p:nvGrpSpPr>
      <p:grpSpPr>
        <a:xfrm>
          <a:off x="0" y="0"/>
          <a:ext cx="0" cy="0"/>
          <a:chOff x="0" y="0"/>
          <a:chExt cx="0" cy="0"/>
        </a:xfrm>
      </p:grpSpPr>
      <p:sp>
        <p:nvSpPr>
          <p:cNvPr id="209" name="Google Shape;209;p19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0" name="Google Shape;210;p19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211" name="Google Shape;211;p19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12" name="Google Shape;212;p19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19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19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5"/>
        <p:cNvGrpSpPr/>
        <p:nvPr/>
      </p:nvGrpSpPr>
      <p:grpSpPr>
        <a:xfrm>
          <a:off x="0" y="0"/>
          <a:ext cx="0" cy="0"/>
          <a:chOff x="0" y="0"/>
          <a:chExt cx="0" cy="0"/>
        </a:xfrm>
      </p:grpSpPr>
      <p:sp>
        <p:nvSpPr>
          <p:cNvPr id="216" name="Google Shape;216;p19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7" name="Google Shape;217;p195"/>
          <p:cNvSpPr>
            <a:spLocks noGrp="1"/>
          </p:cNvSpPr>
          <p:nvPr>
            <p:ph type="pic" idx="2"/>
          </p:nvPr>
        </p:nvSpPr>
        <p:spPr>
          <a:xfrm>
            <a:off x="1792288" y="612775"/>
            <a:ext cx="5486400" cy="4114800"/>
          </a:xfrm>
          <a:prstGeom prst="rect">
            <a:avLst/>
          </a:prstGeom>
          <a:noFill/>
          <a:ln>
            <a:noFill/>
          </a:ln>
        </p:spPr>
      </p:sp>
      <p:sp>
        <p:nvSpPr>
          <p:cNvPr id="218" name="Google Shape;218;p19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19" name="Google Shape;219;p19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19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19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2"/>
        <p:cNvGrpSpPr/>
        <p:nvPr/>
      </p:nvGrpSpPr>
      <p:grpSpPr>
        <a:xfrm>
          <a:off x="0" y="0"/>
          <a:ext cx="0" cy="0"/>
          <a:chOff x="0" y="0"/>
          <a:chExt cx="0" cy="0"/>
        </a:xfrm>
      </p:grpSpPr>
      <p:sp>
        <p:nvSpPr>
          <p:cNvPr id="223" name="Google Shape;223;p19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4" name="Google Shape;224;p19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5" name="Google Shape;225;p19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19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19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8"/>
        <p:cNvGrpSpPr/>
        <p:nvPr/>
      </p:nvGrpSpPr>
      <p:grpSpPr>
        <a:xfrm>
          <a:off x="0" y="0"/>
          <a:ext cx="0" cy="0"/>
          <a:chOff x="0" y="0"/>
          <a:chExt cx="0" cy="0"/>
        </a:xfrm>
      </p:grpSpPr>
      <p:sp>
        <p:nvSpPr>
          <p:cNvPr id="229" name="Google Shape;229;p19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0" name="Google Shape;230;p19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31" name="Google Shape;231;p19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19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19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0"/>
        <p:cNvGrpSpPr/>
        <p:nvPr/>
      </p:nvGrpSpPr>
      <p:grpSpPr>
        <a:xfrm>
          <a:off x="0" y="0"/>
          <a:ext cx="0" cy="0"/>
          <a:chOff x="0" y="0"/>
          <a:chExt cx="0" cy="0"/>
        </a:xfrm>
      </p:grpSpPr>
      <p:sp>
        <p:nvSpPr>
          <p:cNvPr id="241" name="Google Shape;241;p1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1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3" name="Google Shape;243;p1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4"/>
        <p:cNvGrpSpPr/>
        <p:nvPr/>
      </p:nvGrpSpPr>
      <p:grpSpPr>
        <a:xfrm>
          <a:off x="0" y="0"/>
          <a:ext cx="0" cy="0"/>
          <a:chOff x="0" y="0"/>
          <a:chExt cx="0" cy="0"/>
        </a:xfrm>
      </p:grpSpPr>
      <p:sp>
        <p:nvSpPr>
          <p:cNvPr id="245" name="Google Shape;245;p19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46" name="Google Shape;246;p19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47" name="Google Shape;247;p19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19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9" name="Google Shape;249;p19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0"/>
        <p:cNvGrpSpPr/>
        <p:nvPr/>
      </p:nvGrpSpPr>
      <p:grpSpPr>
        <a:xfrm>
          <a:off x="0" y="0"/>
          <a:ext cx="0" cy="0"/>
          <a:chOff x="0" y="0"/>
          <a:chExt cx="0" cy="0"/>
        </a:xfrm>
      </p:grpSpPr>
      <p:sp>
        <p:nvSpPr>
          <p:cNvPr id="251" name="Google Shape;251;p19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2" name="Google Shape;252;p19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3" name="Google Shape;253;p19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4" name="Google Shape;254;p19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p19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6"/>
        <p:cNvGrpSpPr/>
        <p:nvPr/>
      </p:nvGrpSpPr>
      <p:grpSpPr>
        <a:xfrm>
          <a:off x="0" y="0"/>
          <a:ext cx="0" cy="0"/>
          <a:chOff x="0" y="0"/>
          <a:chExt cx="0" cy="0"/>
        </a:xfrm>
      </p:grpSpPr>
      <p:sp>
        <p:nvSpPr>
          <p:cNvPr id="257" name="Google Shape;257;p20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8" name="Google Shape;258;p20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59" name="Google Shape;259;p20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0" name="Google Shape;260;p20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1" name="Google Shape;261;p20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2"/>
        <p:cNvGrpSpPr/>
        <p:nvPr/>
      </p:nvGrpSpPr>
      <p:grpSpPr>
        <a:xfrm>
          <a:off x="0" y="0"/>
          <a:ext cx="0" cy="0"/>
          <a:chOff x="0" y="0"/>
          <a:chExt cx="0" cy="0"/>
        </a:xfrm>
      </p:grpSpPr>
      <p:sp>
        <p:nvSpPr>
          <p:cNvPr id="263" name="Google Shape;263;p2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64" name="Google Shape;264;p20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65" name="Google Shape;265;p20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66" name="Google Shape;266;p20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7" name="Google Shape;267;p20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p20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9"/>
        <p:cNvGrpSpPr/>
        <p:nvPr/>
      </p:nvGrpSpPr>
      <p:grpSpPr>
        <a:xfrm>
          <a:off x="0" y="0"/>
          <a:ext cx="0" cy="0"/>
          <a:chOff x="0" y="0"/>
          <a:chExt cx="0" cy="0"/>
        </a:xfrm>
      </p:grpSpPr>
      <p:sp>
        <p:nvSpPr>
          <p:cNvPr id="270" name="Google Shape;270;p20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1" name="Google Shape;271;p20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72" name="Google Shape;272;p20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73" name="Google Shape;273;p20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74" name="Google Shape;274;p20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75" name="Google Shape;275;p20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6" name="Google Shape;276;p20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7" name="Google Shape;277;p20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8"/>
        <p:cNvGrpSpPr/>
        <p:nvPr/>
      </p:nvGrpSpPr>
      <p:grpSpPr>
        <a:xfrm>
          <a:off x="0" y="0"/>
          <a:ext cx="0" cy="0"/>
          <a:chOff x="0" y="0"/>
          <a:chExt cx="0" cy="0"/>
        </a:xfrm>
      </p:grpSpPr>
      <p:sp>
        <p:nvSpPr>
          <p:cNvPr id="279" name="Google Shape;279;p20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80" name="Google Shape;280;p20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1" name="Google Shape;281;p20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2" name="Google Shape;282;p20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3"/>
        <p:cNvGrpSpPr/>
        <p:nvPr/>
      </p:nvGrpSpPr>
      <p:grpSpPr>
        <a:xfrm>
          <a:off x="0" y="0"/>
          <a:ext cx="0" cy="0"/>
          <a:chOff x="0" y="0"/>
          <a:chExt cx="0" cy="0"/>
        </a:xfrm>
      </p:grpSpPr>
      <p:sp>
        <p:nvSpPr>
          <p:cNvPr id="284" name="Google Shape;284;p20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85" name="Google Shape;285;p20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286" name="Google Shape;286;p20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87" name="Google Shape;287;p20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8" name="Google Shape;288;p20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9" name="Google Shape;289;p20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90"/>
        <p:cNvGrpSpPr/>
        <p:nvPr/>
      </p:nvGrpSpPr>
      <p:grpSpPr>
        <a:xfrm>
          <a:off x="0" y="0"/>
          <a:ext cx="0" cy="0"/>
          <a:chOff x="0" y="0"/>
          <a:chExt cx="0" cy="0"/>
        </a:xfrm>
      </p:grpSpPr>
      <p:sp>
        <p:nvSpPr>
          <p:cNvPr id="291" name="Google Shape;291;p20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2" name="Google Shape;292;p205"/>
          <p:cNvSpPr>
            <a:spLocks noGrp="1"/>
          </p:cNvSpPr>
          <p:nvPr>
            <p:ph type="pic" idx="2"/>
          </p:nvPr>
        </p:nvSpPr>
        <p:spPr>
          <a:xfrm>
            <a:off x="1792288" y="612775"/>
            <a:ext cx="5486400" cy="4114800"/>
          </a:xfrm>
          <a:prstGeom prst="rect">
            <a:avLst/>
          </a:prstGeom>
          <a:noFill/>
          <a:ln>
            <a:noFill/>
          </a:ln>
        </p:spPr>
      </p:sp>
      <p:sp>
        <p:nvSpPr>
          <p:cNvPr id="293" name="Google Shape;293;p20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94" name="Google Shape;294;p20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5" name="Google Shape;295;p20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6" name="Google Shape;296;p20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7"/>
        <p:cNvGrpSpPr/>
        <p:nvPr/>
      </p:nvGrpSpPr>
      <p:grpSpPr>
        <a:xfrm>
          <a:off x="0" y="0"/>
          <a:ext cx="0" cy="0"/>
          <a:chOff x="0" y="0"/>
          <a:chExt cx="0" cy="0"/>
        </a:xfrm>
      </p:grpSpPr>
      <p:sp>
        <p:nvSpPr>
          <p:cNvPr id="298" name="Google Shape;298;p20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9" name="Google Shape;299;p20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0" name="Google Shape;300;p20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1" name="Google Shape;301;p20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2" name="Google Shape;302;p20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3"/>
        <p:cNvGrpSpPr/>
        <p:nvPr/>
      </p:nvGrpSpPr>
      <p:grpSpPr>
        <a:xfrm>
          <a:off x="0" y="0"/>
          <a:ext cx="0" cy="0"/>
          <a:chOff x="0" y="0"/>
          <a:chExt cx="0" cy="0"/>
        </a:xfrm>
      </p:grpSpPr>
      <p:sp>
        <p:nvSpPr>
          <p:cNvPr id="304" name="Google Shape;304;p20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05" name="Google Shape;305;p20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6" name="Google Shape;306;p20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7" name="Google Shape;307;p20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8" name="Google Shape;308;p20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5"/>
        <p:cNvGrpSpPr/>
        <p:nvPr/>
      </p:nvGrpSpPr>
      <p:grpSpPr>
        <a:xfrm>
          <a:off x="0" y="0"/>
          <a:ext cx="0" cy="0"/>
          <a:chOff x="0" y="0"/>
          <a:chExt cx="0" cy="0"/>
        </a:xfrm>
      </p:grpSpPr>
      <p:sp>
        <p:nvSpPr>
          <p:cNvPr id="316" name="Google Shape;316;p1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7" name="Google Shape;317;p1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8" name="Google Shape;318;p1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9"/>
        <p:cNvGrpSpPr/>
        <p:nvPr/>
      </p:nvGrpSpPr>
      <p:grpSpPr>
        <a:xfrm>
          <a:off x="0" y="0"/>
          <a:ext cx="0" cy="0"/>
          <a:chOff x="0" y="0"/>
          <a:chExt cx="0" cy="0"/>
        </a:xfrm>
      </p:grpSpPr>
      <p:sp>
        <p:nvSpPr>
          <p:cNvPr id="320" name="Google Shape;320;p33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21" name="Google Shape;321;p33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22" name="Google Shape;322;p3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3" name="Google Shape;323;p3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4" name="Google Shape;324;p3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5"/>
        <p:cNvGrpSpPr/>
        <p:nvPr/>
      </p:nvGrpSpPr>
      <p:grpSpPr>
        <a:xfrm>
          <a:off x="0" y="0"/>
          <a:ext cx="0" cy="0"/>
          <a:chOff x="0" y="0"/>
          <a:chExt cx="0" cy="0"/>
        </a:xfrm>
      </p:grpSpPr>
      <p:sp>
        <p:nvSpPr>
          <p:cNvPr id="326" name="Google Shape;326;p33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27" name="Google Shape;327;p33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28" name="Google Shape;328;p3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9" name="Google Shape;329;p3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0" name="Google Shape;330;p3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1"/>
        <p:cNvGrpSpPr/>
        <p:nvPr/>
      </p:nvGrpSpPr>
      <p:grpSpPr>
        <a:xfrm>
          <a:off x="0" y="0"/>
          <a:ext cx="0" cy="0"/>
          <a:chOff x="0" y="0"/>
          <a:chExt cx="0" cy="0"/>
        </a:xfrm>
      </p:grpSpPr>
      <p:sp>
        <p:nvSpPr>
          <p:cNvPr id="332" name="Google Shape;332;p34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3" name="Google Shape;333;p34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4" name="Google Shape;334;p3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5" name="Google Shape;335;p3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6" name="Google Shape;336;p3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7"/>
        <p:cNvGrpSpPr/>
        <p:nvPr/>
      </p:nvGrpSpPr>
      <p:grpSpPr>
        <a:xfrm>
          <a:off x="0" y="0"/>
          <a:ext cx="0" cy="0"/>
          <a:chOff x="0" y="0"/>
          <a:chExt cx="0" cy="0"/>
        </a:xfrm>
      </p:grpSpPr>
      <p:sp>
        <p:nvSpPr>
          <p:cNvPr id="338" name="Google Shape;338;p3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9" name="Google Shape;339;p34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40" name="Google Shape;340;p34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41" name="Google Shape;341;p3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2" name="Google Shape;342;p3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3" name="Google Shape;343;p3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4"/>
        <p:cNvGrpSpPr/>
        <p:nvPr/>
      </p:nvGrpSpPr>
      <p:grpSpPr>
        <a:xfrm>
          <a:off x="0" y="0"/>
          <a:ext cx="0" cy="0"/>
          <a:chOff x="0" y="0"/>
          <a:chExt cx="0" cy="0"/>
        </a:xfrm>
      </p:grpSpPr>
      <p:sp>
        <p:nvSpPr>
          <p:cNvPr id="345" name="Google Shape;345;p3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46" name="Google Shape;346;p34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47" name="Google Shape;347;p34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348" name="Google Shape;348;p34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49" name="Google Shape;349;p34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350" name="Google Shape;350;p3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1" name="Google Shape;351;p3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2" name="Google Shape;352;p3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3"/>
        <p:cNvGrpSpPr/>
        <p:nvPr/>
      </p:nvGrpSpPr>
      <p:grpSpPr>
        <a:xfrm>
          <a:off x="0" y="0"/>
          <a:ext cx="0" cy="0"/>
          <a:chOff x="0" y="0"/>
          <a:chExt cx="0" cy="0"/>
        </a:xfrm>
      </p:grpSpPr>
      <p:sp>
        <p:nvSpPr>
          <p:cNvPr id="354" name="Google Shape;354;p3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55" name="Google Shape;355;p3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6" name="Google Shape;356;p3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7" name="Google Shape;357;p3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58"/>
        <p:cNvGrpSpPr/>
        <p:nvPr/>
      </p:nvGrpSpPr>
      <p:grpSpPr>
        <a:xfrm>
          <a:off x="0" y="0"/>
          <a:ext cx="0" cy="0"/>
          <a:chOff x="0" y="0"/>
          <a:chExt cx="0" cy="0"/>
        </a:xfrm>
      </p:grpSpPr>
      <p:sp>
        <p:nvSpPr>
          <p:cNvPr id="359" name="Google Shape;359;p34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60" name="Google Shape;360;p34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361" name="Google Shape;361;p34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62" name="Google Shape;362;p3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3" name="Google Shape;363;p3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4" name="Google Shape;364;p3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65"/>
        <p:cNvGrpSpPr/>
        <p:nvPr/>
      </p:nvGrpSpPr>
      <p:grpSpPr>
        <a:xfrm>
          <a:off x="0" y="0"/>
          <a:ext cx="0" cy="0"/>
          <a:chOff x="0" y="0"/>
          <a:chExt cx="0" cy="0"/>
        </a:xfrm>
      </p:grpSpPr>
      <p:sp>
        <p:nvSpPr>
          <p:cNvPr id="366" name="Google Shape;366;p34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67" name="Google Shape;367;p345"/>
          <p:cNvSpPr>
            <a:spLocks noGrp="1"/>
          </p:cNvSpPr>
          <p:nvPr>
            <p:ph type="pic" idx="2"/>
          </p:nvPr>
        </p:nvSpPr>
        <p:spPr>
          <a:xfrm>
            <a:off x="1792288" y="612775"/>
            <a:ext cx="5486400" cy="4114800"/>
          </a:xfrm>
          <a:prstGeom prst="rect">
            <a:avLst/>
          </a:prstGeom>
          <a:noFill/>
          <a:ln>
            <a:noFill/>
          </a:ln>
        </p:spPr>
      </p:sp>
      <p:sp>
        <p:nvSpPr>
          <p:cNvPr id="368" name="Google Shape;368;p34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369" name="Google Shape;369;p3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0" name="Google Shape;370;p3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1" name="Google Shape;371;p3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2"/>
        <p:cNvGrpSpPr/>
        <p:nvPr/>
      </p:nvGrpSpPr>
      <p:grpSpPr>
        <a:xfrm>
          <a:off x="0" y="0"/>
          <a:ext cx="0" cy="0"/>
          <a:chOff x="0" y="0"/>
          <a:chExt cx="0" cy="0"/>
        </a:xfrm>
      </p:grpSpPr>
      <p:sp>
        <p:nvSpPr>
          <p:cNvPr id="373" name="Google Shape;373;p3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74" name="Google Shape;374;p34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75" name="Google Shape;375;p3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6" name="Google Shape;376;p3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7" name="Google Shape;377;p3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78"/>
        <p:cNvGrpSpPr/>
        <p:nvPr/>
      </p:nvGrpSpPr>
      <p:grpSpPr>
        <a:xfrm>
          <a:off x="0" y="0"/>
          <a:ext cx="0" cy="0"/>
          <a:chOff x="0" y="0"/>
          <a:chExt cx="0" cy="0"/>
        </a:xfrm>
      </p:grpSpPr>
      <p:sp>
        <p:nvSpPr>
          <p:cNvPr id="379" name="Google Shape;379;p34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80" name="Google Shape;380;p34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81" name="Google Shape;381;p3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2" name="Google Shape;382;p3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3" name="Google Shape;383;p3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0"/>
        <p:cNvGrpSpPr/>
        <p:nvPr/>
      </p:nvGrpSpPr>
      <p:grpSpPr>
        <a:xfrm>
          <a:off x="0" y="0"/>
          <a:ext cx="0" cy="0"/>
          <a:chOff x="0" y="0"/>
          <a:chExt cx="0" cy="0"/>
        </a:xfrm>
      </p:grpSpPr>
      <p:sp>
        <p:nvSpPr>
          <p:cNvPr id="391" name="Google Shape;391;p14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92" name="Google Shape;392;p14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93" name="Google Shape;393;p1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4" name="Google Shape;394;p1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5" name="Google Shape;395;p1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6"/>
        <p:cNvGrpSpPr/>
        <p:nvPr/>
      </p:nvGrpSpPr>
      <p:grpSpPr>
        <a:xfrm>
          <a:off x="0" y="0"/>
          <a:ext cx="0" cy="0"/>
          <a:chOff x="0" y="0"/>
          <a:chExt cx="0" cy="0"/>
        </a:xfrm>
      </p:grpSpPr>
      <p:sp>
        <p:nvSpPr>
          <p:cNvPr id="397" name="Google Shape;397;p20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98" name="Google Shape;398;p20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99" name="Google Shape;399;p20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0" name="Google Shape;400;p20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1" name="Google Shape;401;p20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2"/>
        <p:cNvGrpSpPr/>
        <p:nvPr/>
      </p:nvGrpSpPr>
      <p:grpSpPr>
        <a:xfrm>
          <a:off x="0" y="0"/>
          <a:ext cx="0" cy="0"/>
          <a:chOff x="0" y="0"/>
          <a:chExt cx="0" cy="0"/>
        </a:xfrm>
      </p:grpSpPr>
      <p:sp>
        <p:nvSpPr>
          <p:cNvPr id="403" name="Google Shape;403;p20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04" name="Google Shape;404;p20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05" name="Google Shape;405;p20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6" name="Google Shape;406;p20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7" name="Google Shape;407;p20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8"/>
        <p:cNvGrpSpPr/>
        <p:nvPr/>
      </p:nvGrpSpPr>
      <p:grpSpPr>
        <a:xfrm>
          <a:off x="0" y="0"/>
          <a:ext cx="0" cy="0"/>
          <a:chOff x="0" y="0"/>
          <a:chExt cx="0" cy="0"/>
        </a:xfrm>
      </p:grpSpPr>
      <p:sp>
        <p:nvSpPr>
          <p:cNvPr id="409" name="Google Shape;409;p2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10" name="Google Shape;410;p21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1" name="Google Shape;411;p21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2" name="Google Shape;412;p2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3" name="Google Shape;413;p2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4" name="Google Shape;414;p2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5"/>
        <p:cNvGrpSpPr/>
        <p:nvPr/>
      </p:nvGrpSpPr>
      <p:grpSpPr>
        <a:xfrm>
          <a:off x="0" y="0"/>
          <a:ext cx="0" cy="0"/>
          <a:chOff x="0" y="0"/>
          <a:chExt cx="0" cy="0"/>
        </a:xfrm>
      </p:grpSpPr>
      <p:sp>
        <p:nvSpPr>
          <p:cNvPr id="416" name="Google Shape;416;p2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17" name="Google Shape;417;p21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8" name="Google Shape;418;p21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19" name="Google Shape;419;p21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20" name="Google Shape;420;p21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1" name="Google Shape;421;p2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2" name="Google Shape;422;p2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3" name="Google Shape;423;p2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24"/>
        <p:cNvGrpSpPr/>
        <p:nvPr/>
      </p:nvGrpSpPr>
      <p:grpSpPr>
        <a:xfrm>
          <a:off x="0" y="0"/>
          <a:ext cx="0" cy="0"/>
          <a:chOff x="0" y="0"/>
          <a:chExt cx="0" cy="0"/>
        </a:xfrm>
      </p:grpSpPr>
      <p:sp>
        <p:nvSpPr>
          <p:cNvPr id="425" name="Google Shape;425;p2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6" name="Google Shape;426;p2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7" name="Google Shape;427;p2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8" name="Google Shape;428;p2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9"/>
        <p:cNvGrpSpPr/>
        <p:nvPr/>
      </p:nvGrpSpPr>
      <p:grpSpPr>
        <a:xfrm>
          <a:off x="0" y="0"/>
          <a:ext cx="0" cy="0"/>
          <a:chOff x="0" y="0"/>
          <a:chExt cx="0" cy="0"/>
        </a:xfrm>
      </p:grpSpPr>
      <p:sp>
        <p:nvSpPr>
          <p:cNvPr id="430" name="Google Shape;430;p2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1" name="Google Shape;431;p2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2" name="Google Shape;432;p2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33"/>
        <p:cNvGrpSpPr/>
        <p:nvPr/>
      </p:nvGrpSpPr>
      <p:grpSpPr>
        <a:xfrm>
          <a:off x="0" y="0"/>
          <a:ext cx="0" cy="0"/>
          <a:chOff x="0" y="0"/>
          <a:chExt cx="0" cy="0"/>
        </a:xfrm>
      </p:grpSpPr>
      <p:sp>
        <p:nvSpPr>
          <p:cNvPr id="434" name="Google Shape;434;p21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35" name="Google Shape;435;p21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436" name="Google Shape;436;p21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437" name="Google Shape;437;p2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8" name="Google Shape;438;p2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9" name="Google Shape;439;p2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40"/>
        <p:cNvGrpSpPr/>
        <p:nvPr/>
      </p:nvGrpSpPr>
      <p:grpSpPr>
        <a:xfrm>
          <a:off x="0" y="0"/>
          <a:ext cx="0" cy="0"/>
          <a:chOff x="0" y="0"/>
          <a:chExt cx="0" cy="0"/>
        </a:xfrm>
      </p:grpSpPr>
      <p:sp>
        <p:nvSpPr>
          <p:cNvPr id="441" name="Google Shape;441;p21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2" name="Google Shape;442;p215"/>
          <p:cNvSpPr>
            <a:spLocks noGrp="1"/>
          </p:cNvSpPr>
          <p:nvPr>
            <p:ph type="pic" idx="2"/>
          </p:nvPr>
        </p:nvSpPr>
        <p:spPr>
          <a:xfrm>
            <a:off x="1792288" y="612775"/>
            <a:ext cx="5486400" cy="4114800"/>
          </a:xfrm>
          <a:prstGeom prst="rect">
            <a:avLst/>
          </a:prstGeom>
          <a:noFill/>
          <a:ln>
            <a:noFill/>
          </a:ln>
        </p:spPr>
      </p:sp>
      <p:sp>
        <p:nvSpPr>
          <p:cNvPr id="443" name="Google Shape;443;p21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444" name="Google Shape;444;p2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5" name="Google Shape;445;p2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6" name="Google Shape;446;p2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47"/>
        <p:cNvGrpSpPr/>
        <p:nvPr/>
      </p:nvGrpSpPr>
      <p:grpSpPr>
        <a:xfrm>
          <a:off x="0" y="0"/>
          <a:ext cx="0" cy="0"/>
          <a:chOff x="0" y="0"/>
          <a:chExt cx="0" cy="0"/>
        </a:xfrm>
      </p:grpSpPr>
      <p:sp>
        <p:nvSpPr>
          <p:cNvPr id="448" name="Google Shape;448;p2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9" name="Google Shape;449;p21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50" name="Google Shape;450;p2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1" name="Google Shape;451;p2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2" name="Google Shape;452;p2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53"/>
        <p:cNvGrpSpPr/>
        <p:nvPr/>
      </p:nvGrpSpPr>
      <p:grpSpPr>
        <a:xfrm>
          <a:off x="0" y="0"/>
          <a:ext cx="0" cy="0"/>
          <a:chOff x="0" y="0"/>
          <a:chExt cx="0" cy="0"/>
        </a:xfrm>
      </p:grpSpPr>
      <p:sp>
        <p:nvSpPr>
          <p:cNvPr id="454" name="Google Shape;454;p21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55" name="Google Shape;455;p21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56" name="Google Shape;456;p2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7" name="Google Shape;457;p2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8" name="Google Shape;458;p2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65"/>
        <p:cNvGrpSpPr/>
        <p:nvPr/>
      </p:nvGrpSpPr>
      <p:grpSpPr>
        <a:xfrm>
          <a:off x="0" y="0"/>
          <a:ext cx="0" cy="0"/>
          <a:chOff x="0" y="0"/>
          <a:chExt cx="0" cy="0"/>
        </a:xfrm>
      </p:grpSpPr>
      <p:sp>
        <p:nvSpPr>
          <p:cNvPr id="466" name="Google Shape;466;p1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7" name="Google Shape;467;p1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8" name="Google Shape;468;p1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9"/>
        <p:cNvGrpSpPr/>
        <p:nvPr/>
      </p:nvGrpSpPr>
      <p:grpSpPr>
        <a:xfrm>
          <a:off x="0" y="0"/>
          <a:ext cx="0" cy="0"/>
          <a:chOff x="0" y="0"/>
          <a:chExt cx="0" cy="0"/>
        </a:xfrm>
      </p:grpSpPr>
      <p:sp>
        <p:nvSpPr>
          <p:cNvPr id="470" name="Google Shape;470;p21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71" name="Google Shape;471;p21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472" name="Google Shape;472;p2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3" name="Google Shape;473;p2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4" name="Google Shape;474;p2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75"/>
        <p:cNvGrpSpPr/>
        <p:nvPr/>
      </p:nvGrpSpPr>
      <p:grpSpPr>
        <a:xfrm>
          <a:off x="0" y="0"/>
          <a:ext cx="0" cy="0"/>
          <a:chOff x="0" y="0"/>
          <a:chExt cx="0" cy="0"/>
        </a:xfrm>
      </p:grpSpPr>
      <p:sp>
        <p:nvSpPr>
          <p:cNvPr id="476" name="Google Shape;476;p2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77" name="Google Shape;477;p2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78" name="Google Shape;478;p2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9" name="Google Shape;479;p2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0" name="Google Shape;480;p2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81"/>
        <p:cNvGrpSpPr/>
        <p:nvPr/>
      </p:nvGrpSpPr>
      <p:grpSpPr>
        <a:xfrm>
          <a:off x="0" y="0"/>
          <a:ext cx="0" cy="0"/>
          <a:chOff x="0" y="0"/>
          <a:chExt cx="0" cy="0"/>
        </a:xfrm>
      </p:grpSpPr>
      <p:sp>
        <p:nvSpPr>
          <p:cNvPr id="482" name="Google Shape;482;p22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83" name="Google Shape;483;p22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84" name="Google Shape;484;p2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5" name="Google Shape;485;p2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6" name="Google Shape;486;p2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87"/>
        <p:cNvGrpSpPr/>
        <p:nvPr/>
      </p:nvGrpSpPr>
      <p:grpSpPr>
        <a:xfrm>
          <a:off x="0" y="0"/>
          <a:ext cx="0" cy="0"/>
          <a:chOff x="0" y="0"/>
          <a:chExt cx="0" cy="0"/>
        </a:xfrm>
      </p:grpSpPr>
      <p:sp>
        <p:nvSpPr>
          <p:cNvPr id="488" name="Google Shape;488;p2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89" name="Google Shape;489;p22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90" name="Google Shape;490;p22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91" name="Google Shape;491;p2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2" name="Google Shape;492;p2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3" name="Google Shape;493;p2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4"/>
        <p:cNvGrpSpPr/>
        <p:nvPr/>
      </p:nvGrpSpPr>
      <p:grpSpPr>
        <a:xfrm>
          <a:off x="0" y="0"/>
          <a:ext cx="0" cy="0"/>
          <a:chOff x="0" y="0"/>
          <a:chExt cx="0" cy="0"/>
        </a:xfrm>
      </p:grpSpPr>
      <p:sp>
        <p:nvSpPr>
          <p:cNvPr id="495" name="Google Shape;495;p2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6" name="Google Shape;496;p22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7" name="Google Shape;497;p22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98" name="Google Shape;498;p22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9" name="Google Shape;499;p22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0" name="Google Shape;500;p2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1" name="Google Shape;501;p2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2" name="Google Shape;502;p2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3"/>
        <p:cNvGrpSpPr/>
        <p:nvPr/>
      </p:nvGrpSpPr>
      <p:grpSpPr>
        <a:xfrm>
          <a:off x="0" y="0"/>
          <a:ext cx="0" cy="0"/>
          <a:chOff x="0" y="0"/>
          <a:chExt cx="0" cy="0"/>
        </a:xfrm>
      </p:grpSpPr>
      <p:sp>
        <p:nvSpPr>
          <p:cNvPr id="504" name="Google Shape;504;p2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05" name="Google Shape;505;p2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6" name="Google Shape;506;p2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7" name="Google Shape;507;p2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08"/>
        <p:cNvGrpSpPr/>
        <p:nvPr/>
      </p:nvGrpSpPr>
      <p:grpSpPr>
        <a:xfrm>
          <a:off x="0" y="0"/>
          <a:ext cx="0" cy="0"/>
          <a:chOff x="0" y="0"/>
          <a:chExt cx="0" cy="0"/>
        </a:xfrm>
      </p:grpSpPr>
      <p:sp>
        <p:nvSpPr>
          <p:cNvPr id="509" name="Google Shape;509;p2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0" name="Google Shape;510;p2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11" name="Google Shape;511;p2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12" name="Google Shape;512;p2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3" name="Google Shape;513;p2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4" name="Google Shape;514;p2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15"/>
        <p:cNvGrpSpPr/>
        <p:nvPr/>
      </p:nvGrpSpPr>
      <p:grpSpPr>
        <a:xfrm>
          <a:off x="0" y="0"/>
          <a:ext cx="0" cy="0"/>
          <a:chOff x="0" y="0"/>
          <a:chExt cx="0" cy="0"/>
        </a:xfrm>
      </p:grpSpPr>
      <p:sp>
        <p:nvSpPr>
          <p:cNvPr id="516" name="Google Shape;516;p2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7" name="Google Shape;517;p225"/>
          <p:cNvSpPr>
            <a:spLocks noGrp="1"/>
          </p:cNvSpPr>
          <p:nvPr>
            <p:ph type="pic" idx="2"/>
          </p:nvPr>
        </p:nvSpPr>
        <p:spPr>
          <a:xfrm>
            <a:off x="1792288" y="612775"/>
            <a:ext cx="5486400" cy="4114800"/>
          </a:xfrm>
          <a:prstGeom prst="rect">
            <a:avLst/>
          </a:prstGeom>
          <a:noFill/>
          <a:ln>
            <a:noFill/>
          </a:ln>
        </p:spPr>
      </p:sp>
      <p:sp>
        <p:nvSpPr>
          <p:cNvPr id="518" name="Google Shape;518;p2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19" name="Google Shape;519;p2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0" name="Google Shape;520;p2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1" name="Google Shape;521;p2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22"/>
        <p:cNvGrpSpPr/>
        <p:nvPr/>
      </p:nvGrpSpPr>
      <p:grpSpPr>
        <a:xfrm>
          <a:off x="0" y="0"/>
          <a:ext cx="0" cy="0"/>
          <a:chOff x="0" y="0"/>
          <a:chExt cx="0" cy="0"/>
        </a:xfrm>
      </p:grpSpPr>
      <p:sp>
        <p:nvSpPr>
          <p:cNvPr id="523" name="Google Shape;523;p2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24" name="Google Shape;524;p22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25" name="Google Shape;525;p2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6" name="Google Shape;526;p2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7" name="Google Shape;527;p2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28"/>
        <p:cNvGrpSpPr/>
        <p:nvPr/>
      </p:nvGrpSpPr>
      <p:grpSpPr>
        <a:xfrm>
          <a:off x="0" y="0"/>
          <a:ext cx="0" cy="0"/>
          <a:chOff x="0" y="0"/>
          <a:chExt cx="0" cy="0"/>
        </a:xfrm>
      </p:grpSpPr>
      <p:sp>
        <p:nvSpPr>
          <p:cNvPr id="529" name="Google Shape;529;p22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0" name="Google Shape;530;p22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31" name="Google Shape;531;p2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2" name="Google Shape;532;p2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3" name="Google Shape;533;p2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0"/>
        <p:cNvGrpSpPr/>
        <p:nvPr/>
      </p:nvGrpSpPr>
      <p:grpSpPr>
        <a:xfrm>
          <a:off x="0" y="0"/>
          <a:ext cx="0" cy="0"/>
          <a:chOff x="0" y="0"/>
          <a:chExt cx="0" cy="0"/>
        </a:xfrm>
      </p:grpSpPr>
      <p:sp>
        <p:nvSpPr>
          <p:cNvPr id="541" name="Google Shape;541;p1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2" name="Google Shape;542;p1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3" name="Google Shape;543;p1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4"/>
        <p:cNvGrpSpPr/>
        <p:nvPr/>
      </p:nvGrpSpPr>
      <p:grpSpPr>
        <a:xfrm>
          <a:off x="0" y="0"/>
          <a:ext cx="0" cy="0"/>
          <a:chOff x="0" y="0"/>
          <a:chExt cx="0" cy="0"/>
        </a:xfrm>
      </p:grpSpPr>
      <p:sp>
        <p:nvSpPr>
          <p:cNvPr id="545" name="Google Shape;545;p22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46" name="Google Shape;546;p2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547" name="Google Shape;547;p2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8" name="Google Shape;548;p2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9" name="Google Shape;549;p2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0"/>
        <p:cNvGrpSpPr/>
        <p:nvPr/>
      </p:nvGrpSpPr>
      <p:grpSpPr>
        <a:xfrm>
          <a:off x="0" y="0"/>
          <a:ext cx="0" cy="0"/>
          <a:chOff x="0" y="0"/>
          <a:chExt cx="0" cy="0"/>
        </a:xfrm>
      </p:grpSpPr>
      <p:sp>
        <p:nvSpPr>
          <p:cNvPr id="551" name="Google Shape;551;p2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2" name="Google Shape;552;p2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53" name="Google Shape;553;p2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4" name="Google Shape;554;p2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5" name="Google Shape;555;p2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6"/>
        <p:cNvGrpSpPr/>
        <p:nvPr/>
      </p:nvGrpSpPr>
      <p:grpSpPr>
        <a:xfrm>
          <a:off x="0" y="0"/>
          <a:ext cx="0" cy="0"/>
          <a:chOff x="0" y="0"/>
          <a:chExt cx="0" cy="0"/>
        </a:xfrm>
      </p:grpSpPr>
      <p:sp>
        <p:nvSpPr>
          <p:cNvPr id="557" name="Google Shape;557;p23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8" name="Google Shape;558;p23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59" name="Google Shape;559;p2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0" name="Google Shape;560;p2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1" name="Google Shape;561;p2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62"/>
        <p:cNvGrpSpPr/>
        <p:nvPr/>
      </p:nvGrpSpPr>
      <p:grpSpPr>
        <a:xfrm>
          <a:off x="0" y="0"/>
          <a:ext cx="0" cy="0"/>
          <a:chOff x="0" y="0"/>
          <a:chExt cx="0" cy="0"/>
        </a:xfrm>
      </p:grpSpPr>
      <p:sp>
        <p:nvSpPr>
          <p:cNvPr id="563" name="Google Shape;563;p2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64" name="Google Shape;564;p23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65" name="Google Shape;565;p23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66" name="Google Shape;566;p2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7" name="Google Shape;567;p2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8" name="Google Shape;568;p2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9"/>
        <p:cNvGrpSpPr/>
        <p:nvPr/>
      </p:nvGrpSpPr>
      <p:grpSpPr>
        <a:xfrm>
          <a:off x="0" y="0"/>
          <a:ext cx="0" cy="0"/>
          <a:chOff x="0" y="0"/>
          <a:chExt cx="0" cy="0"/>
        </a:xfrm>
      </p:grpSpPr>
      <p:sp>
        <p:nvSpPr>
          <p:cNvPr id="570" name="Google Shape;570;p2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71" name="Google Shape;571;p23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72" name="Google Shape;572;p23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73" name="Google Shape;573;p23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74" name="Google Shape;574;p23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75" name="Google Shape;575;p2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6" name="Google Shape;576;p2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7" name="Google Shape;577;p2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8"/>
        <p:cNvGrpSpPr/>
        <p:nvPr/>
      </p:nvGrpSpPr>
      <p:grpSpPr>
        <a:xfrm>
          <a:off x="0" y="0"/>
          <a:ext cx="0" cy="0"/>
          <a:chOff x="0" y="0"/>
          <a:chExt cx="0" cy="0"/>
        </a:xfrm>
      </p:grpSpPr>
      <p:sp>
        <p:nvSpPr>
          <p:cNvPr id="579" name="Google Shape;579;p2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80" name="Google Shape;580;p2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1" name="Google Shape;581;p2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2" name="Google Shape;582;p2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3"/>
        <p:cNvGrpSpPr/>
        <p:nvPr/>
      </p:nvGrpSpPr>
      <p:grpSpPr>
        <a:xfrm>
          <a:off x="0" y="0"/>
          <a:ext cx="0" cy="0"/>
          <a:chOff x="0" y="0"/>
          <a:chExt cx="0" cy="0"/>
        </a:xfrm>
      </p:grpSpPr>
      <p:sp>
        <p:nvSpPr>
          <p:cNvPr id="584" name="Google Shape;584;p23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85" name="Google Shape;585;p23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86" name="Google Shape;586;p23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7" name="Google Shape;587;p2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8" name="Google Shape;588;p2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9" name="Google Shape;589;p2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0"/>
        <p:cNvGrpSpPr/>
        <p:nvPr/>
      </p:nvGrpSpPr>
      <p:grpSpPr>
        <a:xfrm>
          <a:off x="0" y="0"/>
          <a:ext cx="0" cy="0"/>
          <a:chOff x="0" y="0"/>
          <a:chExt cx="0" cy="0"/>
        </a:xfrm>
      </p:grpSpPr>
      <p:sp>
        <p:nvSpPr>
          <p:cNvPr id="591" name="Google Shape;591;p23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92" name="Google Shape;592;p235"/>
          <p:cNvSpPr>
            <a:spLocks noGrp="1"/>
          </p:cNvSpPr>
          <p:nvPr>
            <p:ph type="pic" idx="2"/>
          </p:nvPr>
        </p:nvSpPr>
        <p:spPr>
          <a:xfrm>
            <a:off x="1792288" y="612775"/>
            <a:ext cx="5486400" cy="4114800"/>
          </a:xfrm>
          <a:prstGeom prst="rect">
            <a:avLst/>
          </a:prstGeom>
          <a:noFill/>
          <a:ln>
            <a:noFill/>
          </a:ln>
        </p:spPr>
      </p:sp>
      <p:sp>
        <p:nvSpPr>
          <p:cNvPr id="593" name="Google Shape;593;p23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94" name="Google Shape;594;p2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5" name="Google Shape;595;p2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6" name="Google Shape;596;p2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97"/>
        <p:cNvGrpSpPr/>
        <p:nvPr/>
      </p:nvGrpSpPr>
      <p:grpSpPr>
        <a:xfrm>
          <a:off x="0" y="0"/>
          <a:ext cx="0" cy="0"/>
          <a:chOff x="0" y="0"/>
          <a:chExt cx="0" cy="0"/>
        </a:xfrm>
      </p:grpSpPr>
      <p:sp>
        <p:nvSpPr>
          <p:cNvPr id="598" name="Google Shape;598;p2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99" name="Google Shape;599;p23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00" name="Google Shape;600;p2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1" name="Google Shape;601;p2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2" name="Google Shape;602;p2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03"/>
        <p:cNvGrpSpPr/>
        <p:nvPr/>
      </p:nvGrpSpPr>
      <p:grpSpPr>
        <a:xfrm>
          <a:off x="0" y="0"/>
          <a:ext cx="0" cy="0"/>
          <a:chOff x="0" y="0"/>
          <a:chExt cx="0" cy="0"/>
        </a:xfrm>
      </p:grpSpPr>
      <p:sp>
        <p:nvSpPr>
          <p:cNvPr id="604" name="Google Shape;604;p23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5" name="Google Shape;605;p23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06" name="Google Shape;606;p2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7" name="Google Shape;607;p2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8" name="Google Shape;608;p2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5"/>
        <p:cNvGrpSpPr/>
        <p:nvPr/>
      </p:nvGrpSpPr>
      <p:grpSpPr>
        <a:xfrm>
          <a:off x="0" y="0"/>
          <a:ext cx="0" cy="0"/>
          <a:chOff x="0" y="0"/>
          <a:chExt cx="0" cy="0"/>
        </a:xfrm>
      </p:grpSpPr>
      <p:sp>
        <p:nvSpPr>
          <p:cNvPr id="616" name="Google Shape;616;p1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7" name="Google Shape;617;p1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8" name="Google Shape;618;p1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9"/>
        <p:cNvGrpSpPr/>
        <p:nvPr/>
      </p:nvGrpSpPr>
      <p:grpSpPr>
        <a:xfrm>
          <a:off x="0" y="0"/>
          <a:ext cx="0" cy="0"/>
          <a:chOff x="0" y="0"/>
          <a:chExt cx="0" cy="0"/>
        </a:xfrm>
      </p:grpSpPr>
      <p:sp>
        <p:nvSpPr>
          <p:cNvPr id="620" name="Google Shape;620;p23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21" name="Google Shape;621;p23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622" name="Google Shape;622;p2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3" name="Google Shape;623;p2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4" name="Google Shape;624;p2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5"/>
        <p:cNvGrpSpPr/>
        <p:nvPr/>
      </p:nvGrpSpPr>
      <p:grpSpPr>
        <a:xfrm>
          <a:off x="0" y="0"/>
          <a:ext cx="0" cy="0"/>
          <a:chOff x="0" y="0"/>
          <a:chExt cx="0" cy="0"/>
        </a:xfrm>
      </p:grpSpPr>
      <p:sp>
        <p:nvSpPr>
          <p:cNvPr id="626" name="Google Shape;626;p23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27" name="Google Shape;627;p23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28" name="Google Shape;628;p2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9" name="Google Shape;629;p2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0" name="Google Shape;630;p2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1"/>
        <p:cNvGrpSpPr/>
        <p:nvPr/>
      </p:nvGrpSpPr>
      <p:grpSpPr>
        <a:xfrm>
          <a:off x="0" y="0"/>
          <a:ext cx="0" cy="0"/>
          <a:chOff x="0" y="0"/>
          <a:chExt cx="0" cy="0"/>
        </a:xfrm>
      </p:grpSpPr>
      <p:sp>
        <p:nvSpPr>
          <p:cNvPr id="632" name="Google Shape;632;p24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33" name="Google Shape;633;p24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34" name="Google Shape;634;p2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5" name="Google Shape;635;p2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6" name="Google Shape;636;p2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7"/>
        <p:cNvGrpSpPr/>
        <p:nvPr/>
      </p:nvGrpSpPr>
      <p:grpSpPr>
        <a:xfrm>
          <a:off x="0" y="0"/>
          <a:ext cx="0" cy="0"/>
          <a:chOff x="0" y="0"/>
          <a:chExt cx="0" cy="0"/>
        </a:xfrm>
      </p:grpSpPr>
      <p:sp>
        <p:nvSpPr>
          <p:cNvPr id="638" name="Google Shape;638;p2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39" name="Google Shape;639;p24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640" name="Google Shape;640;p24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641" name="Google Shape;641;p2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2" name="Google Shape;642;p2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3" name="Google Shape;643;p2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44"/>
        <p:cNvGrpSpPr/>
        <p:nvPr/>
      </p:nvGrpSpPr>
      <p:grpSpPr>
        <a:xfrm>
          <a:off x="0" y="0"/>
          <a:ext cx="0" cy="0"/>
          <a:chOff x="0" y="0"/>
          <a:chExt cx="0" cy="0"/>
        </a:xfrm>
      </p:grpSpPr>
      <p:sp>
        <p:nvSpPr>
          <p:cNvPr id="645" name="Google Shape;645;p2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46" name="Google Shape;646;p24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47" name="Google Shape;647;p24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48" name="Google Shape;648;p24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49" name="Google Shape;649;p24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50" name="Google Shape;650;p2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1" name="Google Shape;651;p2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2" name="Google Shape;652;p2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3"/>
        <p:cNvGrpSpPr/>
        <p:nvPr/>
      </p:nvGrpSpPr>
      <p:grpSpPr>
        <a:xfrm>
          <a:off x="0" y="0"/>
          <a:ext cx="0" cy="0"/>
          <a:chOff x="0" y="0"/>
          <a:chExt cx="0" cy="0"/>
        </a:xfrm>
      </p:grpSpPr>
      <p:sp>
        <p:nvSpPr>
          <p:cNvPr id="654" name="Google Shape;654;p2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55" name="Google Shape;655;p2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6" name="Google Shape;656;p2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7" name="Google Shape;657;p2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8"/>
        <p:cNvGrpSpPr/>
        <p:nvPr/>
      </p:nvGrpSpPr>
      <p:grpSpPr>
        <a:xfrm>
          <a:off x="0" y="0"/>
          <a:ext cx="0" cy="0"/>
          <a:chOff x="0" y="0"/>
          <a:chExt cx="0" cy="0"/>
        </a:xfrm>
      </p:grpSpPr>
      <p:sp>
        <p:nvSpPr>
          <p:cNvPr id="659" name="Google Shape;659;p24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60" name="Google Shape;660;p24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61" name="Google Shape;661;p24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62" name="Google Shape;662;p2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3" name="Google Shape;663;p2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4" name="Google Shape;664;p2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5"/>
        <p:cNvGrpSpPr/>
        <p:nvPr/>
      </p:nvGrpSpPr>
      <p:grpSpPr>
        <a:xfrm>
          <a:off x="0" y="0"/>
          <a:ext cx="0" cy="0"/>
          <a:chOff x="0" y="0"/>
          <a:chExt cx="0" cy="0"/>
        </a:xfrm>
      </p:grpSpPr>
      <p:sp>
        <p:nvSpPr>
          <p:cNvPr id="666" name="Google Shape;666;p24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67" name="Google Shape;667;p245"/>
          <p:cNvSpPr>
            <a:spLocks noGrp="1"/>
          </p:cNvSpPr>
          <p:nvPr>
            <p:ph type="pic" idx="2"/>
          </p:nvPr>
        </p:nvSpPr>
        <p:spPr>
          <a:xfrm>
            <a:off x="1792288" y="612775"/>
            <a:ext cx="5486400" cy="4114800"/>
          </a:xfrm>
          <a:prstGeom prst="rect">
            <a:avLst/>
          </a:prstGeom>
          <a:noFill/>
          <a:ln>
            <a:noFill/>
          </a:ln>
        </p:spPr>
      </p:sp>
      <p:sp>
        <p:nvSpPr>
          <p:cNvPr id="668" name="Google Shape;668;p24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69" name="Google Shape;669;p2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0" name="Google Shape;670;p2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1" name="Google Shape;671;p2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72"/>
        <p:cNvGrpSpPr/>
        <p:nvPr/>
      </p:nvGrpSpPr>
      <p:grpSpPr>
        <a:xfrm>
          <a:off x="0" y="0"/>
          <a:ext cx="0" cy="0"/>
          <a:chOff x="0" y="0"/>
          <a:chExt cx="0" cy="0"/>
        </a:xfrm>
      </p:grpSpPr>
      <p:sp>
        <p:nvSpPr>
          <p:cNvPr id="673" name="Google Shape;673;p2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4" name="Google Shape;674;p24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75" name="Google Shape;675;p2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6" name="Google Shape;676;p2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7" name="Google Shape;677;p2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78"/>
        <p:cNvGrpSpPr/>
        <p:nvPr/>
      </p:nvGrpSpPr>
      <p:grpSpPr>
        <a:xfrm>
          <a:off x="0" y="0"/>
          <a:ext cx="0" cy="0"/>
          <a:chOff x="0" y="0"/>
          <a:chExt cx="0" cy="0"/>
        </a:xfrm>
      </p:grpSpPr>
      <p:sp>
        <p:nvSpPr>
          <p:cNvPr id="679" name="Google Shape;679;p24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80" name="Google Shape;680;p24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81" name="Google Shape;681;p2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2" name="Google Shape;682;p2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3" name="Google Shape;683;p2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0"/>
        <p:cNvGrpSpPr/>
        <p:nvPr/>
      </p:nvGrpSpPr>
      <p:grpSpPr>
        <a:xfrm>
          <a:off x="0" y="0"/>
          <a:ext cx="0" cy="0"/>
          <a:chOff x="0" y="0"/>
          <a:chExt cx="0" cy="0"/>
        </a:xfrm>
      </p:grpSpPr>
      <p:sp>
        <p:nvSpPr>
          <p:cNvPr id="691" name="Google Shape;691;p1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2" name="Google Shape;692;p1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3" name="Google Shape;693;p1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94"/>
        <p:cNvGrpSpPr/>
        <p:nvPr/>
      </p:nvGrpSpPr>
      <p:grpSpPr>
        <a:xfrm>
          <a:off x="0" y="0"/>
          <a:ext cx="0" cy="0"/>
          <a:chOff x="0" y="0"/>
          <a:chExt cx="0" cy="0"/>
        </a:xfrm>
      </p:grpSpPr>
      <p:sp>
        <p:nvSpPr>
          <p:cNvPr id="695" name="Google Shape;695;p24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96" name="Google Shape;696;p24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697" name="Google Shape;697;p2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8" name="Google Shape;698;p2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9" name="Google Shape;699;p2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0"/>
        <p:cNvGrpSpPr/>
        <p:nvPr/>
      </p:nvGrpSpPr>
      <p:grpSpPr>
        <a:xfrm>
          <a:off x="0" y="0"/>
          <a:ext cx="0" cy="0"/>
          <a:chOff x="0" y="0"/>
          <a:chExt cx="0" cy="0"/>
        </a:xfrm>
      </p:grpSpPr>
      <p:sp>
        <p:nvSpPr>
          <p:cNvPr id="701" name="Google Shape;701;p2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02" name="Google Shape;702;p24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03" name="Google Shape;703;p2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4" name="Google Shape;704;p2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5" name="Google Shape;705;p2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06"/>
        <p:cNvGrpSpPr/>
        <p:nvPr/>
      </p:nvGrpSpPr>
      <p:grpSpPr>
        <a:xfrm>
          <a:off x="0" y="0"/>
          <a:ext cx="0" cy="0"/>
          <a:chOff x="0" y="0"/>
          <a:chExt cx="0" cy="0"/>
        </a:xfrm>
      </p:grpSpPr>
      <p:sp>
        <p:nvSpPr>
          <p:cNvPr id="707" name="Google Shape;707;p25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08" name="Google Shape;708;p25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709" name="Google Shape;709;p2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0" name="Google Shape;710;p2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1" name="Google Shape;711;p2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2"/>
        <p:cNvGrpSpPr/>
        <p:nvPr/>
      </p:nvGrpSpPr>
      <p:grpSpPr>
        <a:xfrm>
          <a:off x="0" y="0"/>
          <a:ext cx="0" cy="0"/>
          <a:chOff x="0" y="0"/>
          <a:chExt cx="0" cy="0"/>
        </a:xfrm>
      </p:grpSpPr>
      <p:sp>
        <p:nvSpPr>
          <p:cNvPr id="713" name="Google Shape;713;p2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14" name="Google Shape;714;p25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15" name="Google Shape;715;p25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16" name="Google Shape;716;p2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7" name="Google Shape;717;p2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8" name="Google Shape;718;p2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19"/>
        <p:cNvGrpSpPr/>
        <p:nvPr/>
      </p:nvGrpSpPr>
      <p:grpSpPr>
        <a:xfrm>
          <a:off x="0" y="0"/>
          <a:ext cx="0" cy="0"/>
          <a:chOff x="0" y="0"/>
          <a:chExt cx="0" cy="0"/>
        </a:xfrm>
      </p:grpSpPr>
      <p:sp>
        <p:nvSpPr>
          <p:cNvPr id="720" name="Google Shape;720;p2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21" name="Google Shape;721;p25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22" name="Google Shape;722;p25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723" name="Google Shape;723;p25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24" name="Google Shape;724;p25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725" name="Google Shape;725;p2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6" name="Google Shape;726;p2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7" name="Google Shape;727;p2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8"/>
        <p:cNvGrpSpPr/>
        <p:nvPr/>
      </p:nvGrpSpPr>
      <p:grpSpPr>
        <a:xfrm>
          <a:off x="0" y="0"/>
          <a:ext cx="0" cy="0"/>
          <a:chOff x="0" y="0"/>
          <a:chExt cx="0" cy="0"/>
        </a:xfrm>
      </p:grpSpPr>
      <p:sp>
        <p:nvSpPr>
          <p:cNvPr id="729" name="Google Shape;729;p25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30" name="Google Shape;730;p2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1" name="Google Shape;731;p2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2" name="Google Shape;732;p2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33"/>
        <p:cNvGrpSpPr/>
        <p:nvPr/>
      </p:nvGrpSpPr>
      <p:grpSpPr>
        <a:xfrm>
          <a:off x="0" y="0"/>
          <a:ext cx="0" cy="0"/>
          <a:chOff x="0" y="0"/>
          <a:chExt cx="0" cy="0"/>
        </a:xfrm>
      </p:grpSpPr>
      <p:sp>
        <p:nvSpPr>
          <p:cNvPr id="734" name="Google Shape;734;p25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35" name="Google Shape;735;p25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736" name="Google Shape;736;p25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37" name="Google Shape;737;p2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8" name="Google Shape;738;p2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9" name="Google Shape;739;p2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0"/>
        <p:cNvGrpSpPr/>
        <p:nvPr/>
      </p:nvGrpSpPr>
      <p:grpSpPr>
        <a:xfrm>
          <a:off x="0" y="0"/>
          <a:ext cx="0" cy="0"/>
          <a:chOff x="0" y="0"/>
          <a:chExt cx="0" cy="0"/>
        </a:xfrm>
      </p:grpSpPr>
      <p:sp>
        <p:nvSpPr>
          <p:cNvPr id="741" name="Google Shape;741;p25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2" name="Google Shape;742;p255"/>
          <p:cNvSpPr>
            <a:spLocks noGrp="1"/>
          </p:cNvSpPr>
          <p:nvPr>
            <p:ph type="pic" idx="2"/>
          </p:nvPr>
        </p:nvSpPr>
        <p:spPr>
          <a:xfrm>
            <a:off x="1792288" y="612775"/>
            <a:ext cx="5486400" cy="4114800"/>
          </a:xfrm>
          <a:prstGeom prst="rect">
            <a:avLst/>
          </a:prstGeom>
          <a:noFill/>
          <a:ln>
            <a:noFill/>
          </a:ln>
        </p:spPr>
      </p:sp>
      <p:sp>
        <p:nvSpPr>
          <p:cNvPr id="743" name="Google Shape;743;p25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44" name="Google Shape;744;p2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5" name="Google Shape;745;p2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6" name="Google Shape;746;p2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7"/>
        <p:cNvGrpSpPr/>
        <p:nvPr/>
      </p:nvGrpSpPr>
      <p:grpSpPr>
        <a:xfrm>
          <a:off x="0" y="0"/>
          <a:ext cx="0" cy="0"/>
          <a:chOff x="0" y="0"/>
          <a:chExt cx="0" cy="0"/>
        </a:xfrm>
      </p:grpSpPr>
      <p:sp>
        <p:nvSpPr>
          <p:cNvPr id="748" name="Google Shape;748;p25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9" name="Google Shape;749;p25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0" name="Google Shape;750;p2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1" name="Google Shape;751;p2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2" name="Google Shape;752;p2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3"/>
        <p:cNvGrpSpPr/>
        <p:nvPr/>
      </p:nvGrpSpPr>
      <p:grpSpPr>
        <a:xfrm>
          <a:off x="0" y="0"/>
          <a:ext cx="0" cy="0"/>
          <a:chOff x="0" y="0"/>
          <a:chExt cx="0" cy="0"/>
        </a:xfrm>
      </p:grpSpPr>
      <p:sp>
        <p:nvSpPr>
          <p:cNvPr id="754" name="Google Shape;754;p25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55" name="Google Shape;755;p25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6" name="Google Shape;756;p2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7" name="Google Shape;757;p2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8" name="Google Shape;758;p2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5"/>
        <p:cNvGrpSpPr/>
        <p:nvPr/>
      </p:nvGrpSpPr>
      <p:grpSpPr>
        <a:xfrm>
          <a:off x="0" y="0"/>
          <a:ext cx="0" cy="0"/>
          <a:chOff x="0" y="0"/>
          <a:chExt cx="0" cy="0"/>
        </a:xfrm>
      </p:grpSpPr>
      <p:sp>
        <p:nvSpPr>
          <p:cNvPr id="766" name="Google Shape;766;p1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7" name="Google Shape;767;p1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8" name="Google Shape;768;p1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69"/>
        <p:cNvGrpSpPr/>
        <p:nvPr/>
      </p:nvGrpSpPr>
      <p:grpSpPr>
        <a:xfrm>
          <a:off x="0" y="0"/>
          <a:ext cx="0" cy="0"/>
          <a:chOff x="0" y="0"/>
          <a:chExt cx="0" cy="0"/>
        </a:xfrm>
      </p:grpSpPr>
      <p:sp>
        <p:nvSpPr>
          <p:cNvPr id="770" name="Google Shape;770;p25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71" name="Google Shape;771;p25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772" name="Google Shape;772;p2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3" name="Google Shape;773;p25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4" name="Google Shape;774;p2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75"/>
        <p:cNvGrpSpPr/>
        <p:nvPr/>
      </p:nvGrpSpPr>
      <p:grpSpPr>
        <a:xfrm>
          <a:off x="0" y="0"/>
          <a:ext cx="0" cy="0"/>
          <a:chOff x="0" y="0"/>
          <a:chExt cx="0" cy="0"/>
        </a:xfrm>
      </p:grpSpPr>
      <p:sp>
        <p:nvSpPr>
          <p:cNvPr id="776" name="Google Shape;776;p25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77" name="Google Shape;777;p25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8" name="Google Shape;778;p25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9" name="Google Shape;779;p2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0" name="Google Shape;780;p2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1"/>
        <p:cNvGrpSpPr/>
        <p:nvPr/>
      </p:nvGrpSpPr>
      <p:grpSpPr>
        <a:xfrm>
          <a:off x="0" y="0"/>
          <a:ext cx="0" cy="0"/>
          <a:chOff x="0" y="0"/>
          <a:chExt cx="0" cy="0"/>
        </a:xfrm>
      </p:grpSpPr>
      <p:sp>
        <p:nvSpPr>
          <p:cNvPr id="782" name="Google Shape;782;p26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83" name="Google Shape;783;p26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784" name="Google Shape;784;p26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5" name="Google Shape;785;p26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6" name="Google Shape;786;p2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7"/>
        <p:cNvGrpSpPr/>
        <p:nvPr/>
      </p:nvGrpSpPr>
      <p:grpSpPr>
        <a:xfrm>
          <a:off x="0" y="0"/>
          <a:ext cx="0" cy="0"/>
          <a:chOff x="0" y="0"/>
          <a:chExt cx="0" cy="0"/>
        </a:xfrm>
      </p:grpSpPr>
      <p:sp>
        <p:nvSpPr>
          <p:cNvPr id="788" name="Google Shape;788;p26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89" name="Google Shape;789;p26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90" name="Google Shape;790;p26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91" name="Google Shape;791;p26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2" name="Google Shape;792;p26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3" name="Google Shape;793;p26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94"/>
        <p:cNvGrpSpPr/>
        <p:nvPr/>
      </p:nvGrpSpPr>
      <p:grpSpPr>
        <a:xfrm>
          <a:off x="0" y="0"/>
          <a:ext cx="0" cy="0"/>
          <a:chOff x="0" y="0"/>
          <a:chExt cx="0" cy="0"/>
        </a:xfrm>
      </p:grpSpPr>
      <p:sp>
        <p:nvSpPr>
          <p:cNvPr id="795" name="Google Shape;795;p2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96" name="Google Shape;796;p26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97" name="Google Shape;797;p26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798" name="Google Shape;798;p26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99" name="Google Shape;799;p26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00" name="Google Shape;800;p2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1" name="Google Shape;801;p26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2" name="Google Shape;802;p2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03"/>
        <p:cNvGrpSpPr/>
        <p:nvPr/>
      </p:nvGrpSpPr>
      <p:grpSpPr>
        <a:xfrm>
          <a:off x="0" y="0"/>
          <a:ext cx="0" cy="0"/>
          <a:chOff x="0" y="0"/>
          <a:chExt cx="0" cy="0"/>
        </a:xfrm>
      </p:grpSpPr>
      <p:sp>
        <p:nvSpPr>
          <p:cNvPr id="804" name="Google Shape;804;p26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5" name="Google Shape;805;p26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6" name="Google Shape;806;p2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7" name="Google Shape;807;p26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8"/>
        <p:cNvGrpSpPr/>
        <p:nvPr/>
      </p:nvGrpSpPr>
      <p:grpSpPr>
        <a:xfrm>
          <a:off x="0" y="0"/>
          <a:ext cx="0" cy="0"/>
          <a:chOff x="0" y="0"/>
          <a:chExt cx="0" cy="0"/>
        </a:xfrm>
      </p:grpSpPr>
      <p:sp>
        <p:nvSpPr>
          <p:cNvPr id="809" name="Google Shape;809;p26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10" name="Google Shape;810;p26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811" name="Google Shape;811;p26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12" name="Google Shape;812;p26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3" name="Google Shape;813;p26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4" name="Google Shape;814;p2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5"/>
        <p:cNvGrpSpPr/>
        <p:nvPr/>
      </p:nvGrpSpPr>
      <p:grpSpPr>
        <a:xfrm>
          <a:off x="0" y="0"/>
          <a:ext cx="0" cy="0"/>
          <a:chOff x="0" y="0"/>
          <a:chExt cx="0" cy="0"/>
        </a:xfrm>
      </p:grpSpPr>
      <p:sp>
        <p:nvSpPr>
          <p:cNvPr id="816" name="Google Shape;816;p26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17" name="Google Shape;817;p265"/>
          <p:cNvSpPr>
            <a:spLocks noGrp="1"/>
          </p:cNvSpPr>
          <p:nvPr>
            <p:ph type="pic" idx="2"/>
          </p:nvPr>
        </p:nvSpPr>
        <p:spPr>
          <a:xfrm>
            <a:off x="1792288" y="612775"/>
            <a:ext cx="5486400" cy="4114800"/>
          </a:xfrm>
          <a:prstGeom prst="rect">
            <a:avLst/>
          </a:prstGeom>
          <a:noFill/>
          <a:ln>
            <a:noFill/>
          </a:ln>
        </p:spPr>
      </p:sp>
      <p:sp>
        <p:nvSpPr>
          <p:cNvPr id="818" name="Google Shape;818;p26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19" name="Google Shape;819;p26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0" name="Google Shape;820;p26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1" name="Google Shape;821;p26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22"/>
        <p:cNvGrpSpPr/>
        <p:nvPr/>
      </p:nvGrpSpPr>
      <p:grpSpPr>
        <a:xfrm>
          <a:off x="0" y="0"/>
          <a:ext cx="0" cy="0"/>
          <a:chOff x="0" y="0"/>
          <a:chExt cx="0" cy="0"/>
        </a:xfrm>
      </p:grpSpPr>
      <p:sp>
        <p:nvSpPr>
          <p:cNvPr id="823" name="Google Shape;823;p26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24" name="Google Shape;824;p26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25" name="Google Shape;825;p26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6" name="Google Shape;826;p26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7" name="Google Shape;827;p26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8"/>
        <p:cNvGrpSpPr/>
        <p:nvPr/>
      </p:nvGrpSpPr>
      <p:grpSpPr>
        <a:xfrm>
          <a:off x="0" y="0"/>
          <a:ext cx="0" cy="0"/>
          <a:chOff x="0" y="0"/>
          <a:chExt cx="0" cy="0"/>
        </a:xfrm>
      </p:grpSpPr>
      <p:sp>
        <p:nvSpPr>
          <p:cNvPr id="829" name="Google Shape;829;p26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30" name="Google Shape;830;p26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31" name="Google Shape;831;p26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2" name="Google Shape;832;p26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3" name="Google Shape;833;p26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0"/>
        <p:cNvGrpSpPr/>
        <p:nvPr/>
      </p:nvGrpSpPr>
      <p:grpSpPr>
        <a:xfrm>
          <a:off x="0" y="0"/>
          <a:ext cx="0" cy="0"/>
          <a:chOff x="0" y="0"/>
          <a:chExt cx="0" cy="0"/>
        </a:xfrm>
      </p:grpSpPr>
      <p:sp>
        <p:nvSpPr>
          <p:cNvPr id="841" name="Google Shape;841;p1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2" name="Google Shape;842;p1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3" name="Google Shape;843;p1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44"/>
        <p:cNvGrpSpPr/>
        <p:nvPr/>
      </p:nvGrpSpPr>
      <p:grpSpPr>
        <a:xfrm>
          <a:off x="0" y="0"/>
          <a:ext cx="0" cy="0"/>
          <a:chOff x="0" y="0"/>
          <a:chExt cx="0" cy="0"/>
        </a:xfrm>
      </p:grpSpPr>
      <p:sp>
        <p:nvSpPr>
          <p:cNvPr id="845" name="Google Shape;845;p26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46" name="Google Shape;846;p26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47" name="Google Shape;847;p26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8" name="Google Shape;848;p26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9" name="Google Shape;849;p26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50"/>
        <p:cNvGrpSpPr/>
        <p:nvPr/>
      </p:nvGrpSpPr>
      <p:grpSpPr>
        <a:xfrm>
          <a:off x="0" y="0"/>
          <a:ext cx="0" cy="0"/>
          <a:chOff x="0" y="0"/>
          <a:chExt cx="0" cy="0"/>
        </a:xfrm>
      </p:grpSpPr>
      <p:sp>
        <p:nvSpPr>
          <p:cNvPr id="851" name="Google Shape;851;p26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52" name="Google Shape;852;p26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53" name="Google Shape;853;p2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4" name="Google Shape;854;p26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5" name="Google Shape;855;p26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56"/>
        <p:cNvGrpSpPr/>
        <p:nvPr/>
      </p:nvGrpSpPr>
      <p:grpSpPr>
        <a:xfrm>
          <a:off x="0" y="0"/>
          <a:ext cx="0" cy="0"/>
          <a:chOff x="0" y="0"/>
          <a:chExt cx="0" cy="0"/>
        </a:xfrm>
      </p:grpSpPr>
      <p:sp>
        <p:nvSpPr>
          <p:cNvPr id="857" name="Google Shape;857;p27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58" name="Google Shape;858;p27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859" name="Google Shape;859;p27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0" name="Google Shape;860;p27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1" name="Google Shape;861;p27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62"/>
        <p:cNvGrpSpPr/>
        <p:nvPr/>
      </p:nvGrpSpPr>
      <p:grpSpPr>
        <a:xfrm>
          <a:off x="0" y="0"/>
          <a:ext cx="0" cy="0"/>
          <a:chOff x="0" y="0"/>
          <a:chExt cx="0" cy="0"/>
        </a:xfrm>
      </p:grpSpPr>
      <p:sp>
        <p:nvSpPr>
          <p:cNvPr id="863" name="Google Shape;863;p2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64" name="Google Shape;864;p27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65" name="Google Shape;865;p27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66" name="Google Shape;866;p27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7" name="Google Shape;867;p27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8" name="Google Shape;868;p2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69"/>
        <p:cNvGrpSpPr/>
        <p:nvPr/>
      </p:nvGrpSpPr>
      <p:grpSpPr>
        <a:xfrm>
          <a:off x="0" y="0"/>
          <a:ext cx="0" cy="0"/>
          <a:chOff x="0" y="0"/>
          <a:chExt cx="0" cy="0"/>
        </a:xfrm>
      </p:grpSpPr>
      <p:sp>
        <p:nvSpPr>
          <p:cNvPr id="870" name="Google Shape;870;p27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71" name="Google Shape;871;p27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872" name="Google Shape;872;p27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73" name="Google Shape;873;p27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874" name="Google Shape;874;p27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75" name="Google Shape;875;p27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6" name="Google Shape;876;p27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7" name="Google Shape;877;p27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78"/>
        <p:cNvGrpSpPr/>
        <p:nvPr/>
      </p:nvGrpSpPr>
      <p:grpSpPr>
        <a:xfrm>
          <a:off x="0" y="0"/>
          <a:ext cx="0" cy="0"/>
          <a:chOff x="0" y="0"/>
          <a:chExt cx="0" cy="0"/>
        </a:xfrm>
      </p:grpSpPr>
      <p:sp>
        <p:nvSpPr>
          <p:cNvPr id="879" name="Google Shape;879;p2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80" name="Google Shape;880;p27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1" name="Google Shape;881;p27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2" name="Google Shape;882;p2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83"/>
        <p:cNvGrpSpPr/>
        <p:nvPr/>
      </p:nvGrpSpPr>
      <p:grpSpPr>
        <a:xfrm>
          <a:off x="0" y="0"/>
          <a:ext cx="0" cy="0"/>
          <a:chOff x="0" y="0"/>
          <a:chExt cx="0" cy="0"/>
        </a:xfrm>
      </p:grpSpPr>
      <p:sp>
        <p:nvSpPr>
          <p:cNvPr id="884" name="Google Shape;884;p27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85" name="Google Shape;885;p27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886" name="Google Shape;886;p27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87" name="Google Shape;887;p27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8" name="Google Shape;888;p27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9" name="Google Shape;889;p27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90"/>
        <p:cNvGrpSpPr/>
        <p:nvPr/>
      </p:nvGrpSpPr>
      <p:grpSpPr>
        <a:xfrm>
          <a:off x="0" y="0"/>
          <a:ext cx="0" cy="0"/>
          <a:chOff x="0" y="0"/>
          <a:chExt cx="0" cy="0"/>
        </a:xfrm>
      </p:grpSpPr>
      <p:sp>
        <p:nvSpPr>
          <p:cNvPr id="891" name="Google Shape;891;p27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92" name="Google Shape;892;p275"/>
          <p:cNvSpPr>
            <a:spLocks noGrp="1"/>
          </p:cNvSpPr>
          <p:nvPr>
            <p:ph type="pic" idx="2"/>
          </p:nvPr>
        </p:nvSpPr>
        <p:spPr>
          <a:xfrm>
            <a:off x="1792288" y="612775"/>
            <a:ext cx="5486400" cy="4114800"/>
          </a:xfrm>
          <a:prstGeom prst="rect">
            <a:avLst/>
          </a:prstGeom>
          <a:noFill/>
          <a:ln>
            <a:noFill/>
          </a:ln>
        </p:spPr>
      </p:sp>
      <p:sp>
        <p:nvSpPr>
          <p:cNvPr id="893" name="Google Shape;893;p27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94" name="Google Shape;894;p2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5" name="Google Shape;895;p27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6" name="Google Shape;896;p27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97"/>
        <p:cNvGrpSpPr/>
        <p:nvPr/>
      </p:nvGrpSpPr>
      <p:grpSpPr>
        <a:xfrm>
          <a:off x="0" y="0"/>
          <a:ext cx="0" cy="0"/>
          <a:chOff x="0" y="0"/>
          <a:chExt cx="0" cy="0"/>
        </a:xfrm>
      </p:grpSpPr>
      <p:sp>
        <p:nvSpPr>
          <p:cNvPr id="898" name="Google Shape;898;p27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99" name="Google Shape;899;p27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0" name="Google Shape;900;p27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1" name="Google Shape;901;p2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2" name="Google Shape;902;p27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03"/>
        <p:cNvGrpSpPr/>
        <p:nvPr/>
      </p:nvGrpSpPr>
      <p:grpSpPr>
        <a:xfrm>
          <a:off x="0" y="0"/>
          <a:ext cx="0" cy="0"/>
          <a:chOff x="0" y="0"/>
          <a:chExt cx="0" cy="0"/>
        </a:xfrm>
      </p:grpSpPr>
      <p:sp>
        <p:nvSpPr>
          <p:cNvPr id="904" name="Google Shape;904;p27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05" name="Google Shape;905;p27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6" name="Google Shape;906;p2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7" name="Google Shape;907;p27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8" name="Google Shape;908;p2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15"/>
        <p:cNvGrpSpPr/>
        <p:nvPr/>
      </p:nvGrpSpPr>
      <p:grpSpPr>
        <a:xfrm>
          <a:off x="0" y="0"/>
          <a:ext cx="0" cy="0"/>
          <a:chOff x="0" y="0"/>
          <a:chExt cx="0" cy="0"/>
        </a:xfrm>
      </p:grpSpPr>
      <p:sp>
        <p:nvSpPr>
          <p:cNvPr id="916" name="Google Shape;916;p15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7" name="Google Shape;917;p1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8" name="Google Shape;918;p1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19"/>
        <p:cNvGrpSpPr/>
        <p:nvPr/>
      </p:nvGrpSpPr>
      <p:grpSpPr>
        <a:xfrm>
          <a:off x="0" y="0"/>
          <a:ext cx="0" cy="0"/>
          <a:chOff x="0" y="0"/>
          <a:chExt cx="0" cy="0"/>
        </a:xfrm>
      </p:grpSpPr>
      <p:sp>
        <p:nvSpPr>
          <p:cNvPr id="920" name="Google Shape;920;p27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21" name="Google Shape;921;p27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22" name="Google Shape;922;p2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3" name="Google Shape;923;p2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4" name="Google Shape;924;p2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25"/>
        <p:cNvGrpSpPr/>
        <p:nvPr/>
      </p:nvGrpSpPr>
      <p:grpSpPr>
        <a:xfrm>
          <a:off x="0" y="0"/>
          <a:ext cx="0" cy="0"/>
          <a:chOff x="0" y="0"/>
          <a:chExt cx="0" cy="0"/>
        </a:xfrm>
      </p:grpSpPr>
      <p:sp>
        <p:nvSpPr>
          <p:cNvPr id="926" name="Google Shape;926;p27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27" name="Google Shape;927;p27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28" name="Google Shape;928;p2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9" name="Google Shape;929;p2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0" name="Google Shape;930;p2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31"/>
        <p:cNvGrpSpPr/>
        <p:nvPr/>
      </p:nvGrpSpPr>
      <p:grpSpPr>
        <a:xfrm>
          <a:off x="0" y="0"/>
          <a:ext cx="0" cy="0"/>
          <a:chOff x="0" y="0"/>
          <a:chExt cx="0" cy="0"/>
        </a:xfrm>
      </p:grpSpPr>
      <p:sp>
        <p:nvSpPr>
          <p:cNvPr id="932" name="Google Shape;932;p28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33" name="Google Shape;933;p28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34" name="Google Shape;934;p2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5" name="Google Shape;935;p2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6" name="Google Shape;936;p2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37"/>
        <p:cNvGrpSpPr/>
        <p:nvPr/>
      </p:nvGrpSpPr>
      <p:grpSpPr>
        <a:xfrm>
          <a:off x="0" y="0"/>
          <a:ext cx="0" cy="0"/>
          <a:chOff x="0" y="0"/>
          <a:chExt cx="0" cy="0"/>
        </a:xfrm>
      </p:grpSpPr>
      <p:sp>
        <p:nvSpPr>
          <p:cNvPr id="938" name="Google Shape;938;p2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39" name="Google Shape;939;p28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940" name="Google Shape;940;p28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941" name="Google Shape;941;p2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2" name="Google Shape;942;p2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3" name="Google Shape;943;p2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44"/>
        <p:cNvGrpSpPr/>
        <p:nvPr/>
      </p:nvGrpSpPr>
      <p:grpSpPr>
        <a:xfrm>
          <a:off x="0" y="0"/>
          <a:ext cx="0" cy="0"/>
          <a:chOff x="0" y="0"/>
          <a:chExt cx="0" cy="0"/>
        </a:xfrm>
      </p:grpSpPr>
      <p:sp>
        <p:nvSpPr>
          <p:cNvPr id="945" name="Google Shape;945;p28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46" name="Google Shape;946;p28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947" name="Google Shape;947;p28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948" name="Google Shape;948;p28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949" name="Google Shape;949;p28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950" name="Google Shape;950;p2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1" name="Google Shape;951;p2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2" name="Google Shape;952;p2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3"/>
        <p:cNvGrpSpPr/>
        <p:nvPr/>
      </p:nvGrpSpPr>
      <p:grpSpPr>
        <a:xfrm>
          <a:off x="0" y="0"/>
          <a:ext cx="0" cy="0"/>
          <a:chOff x="0" y="0"/>
          <a:chExt cx="0" cy="0"/>
        </a:xfrm>
      </p:grpSpPr>
      <p:sp>
        <p:nvSpPr>
          <p:cNvPr id="954" name="Google Shape;954;p28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55" name="Google Shape;955;p2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6" name="Google Shape;956;p2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7" name="Google Shape;957;p2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58"/>
        <p:cNvGrpSpPr/>
        <p:nvPr/>
      </p:nvGrpSpPr>
      <p:grpSpPr>
        <a:xfrm>
          <a:off x="0" y="0"/>
          <a:ext cx="0" cy="0"/>
          <a:chOff x="0" y="0"/>
          <a:chExt cx="0" cy="0"/>
        </a:xfrm>
      </p:grpSpPr>
      <p:sp>
        <p:nvSpPr>
          <p:cNvPr id="959" name="Google Shape;959;p28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60" name="Google Shape;960;p28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961" name="Google Shape;961;p28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962" name="Google Shape;962;p2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3" name="Google Shape;963;p2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4" name="Google Shape;964;p2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65"/>
        <p:cNvGrpSpPr/>
        <p:nvPr/>
      </p:nvGrpSpPr>
      <p:grpSpPr>
        <a:xfrm>
          <a:off x="0" y="0"/>
          <a:ext cx="0" cy="0"/>
          <a:chOff x="0" y="0"/>
          <a:chExt cx="0" cy="0"/>
        </a:xfrm>
      </p:grpSpPr>
      <p:sp>
        <p:nvSpPr>
          <p:cNvPr id="966" name="Google Shape;966;p28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67" name="Google Shape;967;p285"/>
          <p:cNvSpPr>
            <a:spLocks noGrp="1"/>
          </p:cNvSpPr>
          <p:nvPr>
            <p:ph type="pic" idx="2"/>
          </p:nvPr>
        </p:nvSpPr>
        <p:spPr>
          <a:xfrm>
            <a:off x="1792288" y="612775"/>
            <a:ext cx="5486400" cy="4114800"/>
          </a:xfrm>
          <a:prstGeom prst="rect">
            <a:avLst/>
          </a:prstGeom>
          <a:noFill/>
          <a:ln>
            <a:noFill/>
          </a:ln>
        </p:spPr>
      </p:sp>
      <p:sp>
        <p:nvSpPr>
          <p:cNvPr id="968" name="Google Shape;968;p28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969" name="Google Shape;969;p28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0" name="Google Shape;970;p28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1" name="Google Shape;971;p28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72"/>
        <p:cNvGrpSpPr/>
        <p:nvPr/>
      </p:nvGrpSpPr>
      <p:grpSpPr>
        <a:xfrm>
          <a:off x="0" y="0"/>
          <a:ext cx="0" cy="0"/>
          <a:chOff x="0" y="0"/>
          <a:chExt cx="0" cy="0"/>
        </a:xfrm>
      </p:grpSpPr>
      <p:sp>
        <p:nvSpPr>
          <p:cNvPr id="973" name="Google Shape;973;p2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74" name="Google Shape;974;p28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75" name="Google Shape;975;p28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6" name="Google Shape;976;p28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7" name="Google Shape;977;p28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78"/>
        <p:cNvGrpSpPr/>
        <p:nvPr/>
      </p:nvGrpSpPr>
      <p:grpSpPr>
        <a:xfrm>
          <a:off x="0" y="0"/>
          <a:ext cx="0" cy="0"/>
          <a:chOff x="0" y="0"/>
          <a:chExt cx="0" cy="0"/>
        </a:xfrm>
      </p:grpSpPr>
      <p:sp>
        <p:nvSpPr>
          <p:cNvPr id="979" name="Google Shape;979;p28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80" name="Google Shape;980;p28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81" name="Google Shape;981;p28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2" name="Google Shape;982;p28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3" name="Google Shape;983;p28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0"/>
        <p:cNvGrpSpPr/>
        <p:nvPr/>
      </p:nvGrpSpPr>
      <p:grpSpPr>
        <a:xfrm>
          <a:off x="0" y="0"/>
          <a:ext cx="0" cy="0"/>
          <a:chOff x="0" y="0"/>
          <a:chExt cx="0" cy="0"/>
        </a:xfrm>
      </p:grpSpPr>
      <p:sp>
        <p:nvSpPr>
          <p:cNvPr id="991" name="Google Shape;991;p16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2" name="Google Shape;992;p16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3" name="Google Shape;993;p16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94"/>
        <p:cNvGrpSpPr/>
        <p:nvPr/>
      </p:nvGrpSpPr>
      <p:grpSpPr>
        <a:xfrm>
          <a:off x="0" y="0"/>
          <a:ext cx="0" cy="0"/>
          <a:chOff x="0" y="0"/>
          <a:chExt cx="0" cy="0"/>
        </a:xfrm>
      </p:grpSpPr>
      <p:sp>
        <p:nvSpPr>
          <p:cNvPr id="995" name="Google Shape;995;p28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96" name="Google Shape;996;p28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97" name="Google Shape;997;p28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8" name="Google Shape;998;p28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9" name="Google Shape;999;p28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0"/>
        <p:cNvGrpSpPr/>
        <p:nvPr/>
      </p:nvGrpSpPr>
      <p:grpSpPr>
        <a:xfrm>
          <a:off x="0" y="0"/>
          <a:ext cx="0" cy="0"/>
          <a:chOff x="0" y="0"/>
          <a:chExt cx="0" cy="0"/>
        </a:xfrm>
      </p:grpSpPr>
      <p:sp>
        <p:nvSpPr>
          <p:cNvPr id="1001" name="Google Shape;1001;p2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02" name="Google Shape;1002;p2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03" name="Google Shape;1003;p28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4" name="Google Shape;1004;p28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5" name="Google Shape;1005;p2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06"/>
        <p:cNvGrpSpPr/>
        <p:nvPr/>
      </p:nvGrpSpPr>
      <p:grpSpPr>
        <a:xfrm>
          <a:off x="0" y="0"/>
          <a:ext cx="0" cy="0"/>
          <a:chOff x="0" y="0"/>
          <a:chExt cx="0" cy="0"/>
        </a:xfrm>
      </p:grpSpPr>
      <p:sp>
        <p:nvSpPr>
          <p:cNvPr id="1007" name="Google Shape;1007;p29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08" name="Google Shape;1008;p29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09" name="Google Shape;1009;p29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0" name="Google Shape;1010;p29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1" name="Google Shape;1011;p29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12"/>
        <p:cNvGrpSpPr/>
        <p:nvPr/>
      </p:nvGrpSpPr>
      <p:grpSpPr>
        <a:xfrm>
          <a:off x="0" y="0"/>
          <a:ext cx="0" cy="0"/>
          <a:chOff x="0" y="0"/>
          <a:chExt cx="0" cy="0"/>
        </a:xfrm>
      </p:grpSpPr>
      <p:sp>
        <p:nvSpPr>
          <p:cNvPr id="1013" name="Google Shape;1013;p29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14" name="Google Shape;1014;p29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15" name="Google Shape;1015;p29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16" name="Google Shape;1016;p29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7" name="Google Shape;1017;p29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8" name="Google Shape;1018;p29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19"/>
        <p:cNvGrpSpPr/>
        <p:nvPr/>
      </p:nvGrpSpPr>
      <p:grpSpPr>
        <a:xfrm>
          <a:off x="0" y="0"/>
          <a:ext cx="0" cy="0"/>
          <a:chOff x="0" y="0"/>
          <a:chExt cx="0" cy="0"/>
        </a:xfrm>
      </p:grpSpPr>
      <p:sp>
        <p:nvSpPr>
          <p:cNvPr id="1020" name="Google Shape;1020;p29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21" name="Google Shape;1021;p29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022" name="Google Shape;1022;p29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023" name="Google Shape;1023;p29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024" name="Google Shape;1024;p29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025" name="Google Shape;1025;p29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6" name="Google Shape;1026;p29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7" name="Google Shape;1027;p29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28"/>
        <p:cNvGrpSpPr/>
        <p:nvPr/>
      </p:nvGrpSpPr>
      <p:grpSpPr>
        <a:xfrm>
          <a:off x="0" y="0"/>
          <a:ext cx="0" cy="0"/>
          <a:chOff x="0" y="0"/>
          <a:chExt cx="0" cy="0"/>
        </a:xfrm>
      </p:grpSpPr>
      <p:sp>
        <p:nvSpPr>
          <p:cNvPr id="1029" name="Google Shape;1029;p29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30" name="Google Shape;1030;p29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1" name="Google Shape;1031;p29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2" name="Google Shape;1032;p29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33"/>
        <p:cNvGrpSpPr/>
        <p:nvPr/>
      </p:nvGrpSpPr>
      <p:grpSpPr>
        <a:xfrm>
          <a:off x="0" y="0"/>
          <a:ext cx="0" cy="0"/>
          <a:chOff x="0" y="0"/>
          <a:chExt cx="0" cy="0"/>
        </a:xfrm>
      </p:grpSpPr>
      <p:sp>
        <p:nvSpPr>
          <p:cNvPr id="1034" name="Google Shape;1034;p29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35" name="Google Shape;1035;p29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036" name="Google Shape;1036;p29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37" name="Google Shape;1037;p29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8" name="Google Shape;1038;p29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9" name="Google Shape;1039;p29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40"/>
        <p:cNvGrpSpPr/>
        <p:nvPr/>
      </p:nvGrpSpPr>
      <p:grpSpPr>
        <a:xfrm>
          <a:off x="0" y="0"/>
          <a:ext cx="0" cy="0"/>
          <a:chOff x="0" y="0"/>
          <a:chExt cx="0" cy="0"/>
        </a:xfrm>
      </p:grpSpPr>
      <p:sp>
        <p:nvSpPr>
          <p:cNvPr id="1041" name="Google Shape;1041;p29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42" name="Google Shape;1042;p295"/>
          <p:cNvSpPr>
            <a:spLocks noGrp="1"/>
          </p:cNvSpPr>
          <p:nvPr>
            <p:ph type="pic" idx="2"/>
          </p:nvPr>
        </p:nvSpPr>
        <p:spPr>
          <a:xfrm>
            <a:off x="1792288" y="612775"/>
            <a:ext cx="5486400" cy="4114800"/>
          </a:xfrm>
          <a:prstGeom prst="rect">
            <a:avLst/>
          </a:prstGeom>
          <a:noFill/>
          <a:ln>
            <a:noFill/>
          </a:ln>
        </p:spPr>
      </p:sp>
      <p:sp>
        <p:nvSpPr>
          <p:cNvPr id="1043" name="Google Shape;1043;p29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44" name="Google Shape;1044;p29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5" name="Google Shape;1045;p29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6" name="Google Shape;1046;p29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47"/>
        <p:cNvGrpSpPr/>
        <p:nvPr/>
      </p:nvGrpSpPr>
      <p:grpSpPr>
        <a:xfrm>
          <a:off x="0" y="0"/>
          <a:ext cx="0" cy="0"/>
          <a:chOff x="0" y="0"/>
          <a:chExt cx="0" cy="0"/>
        </a:xfrm>
      </p:grpSpPr>
      <p:sp>
        <p:nvSpPr>
          <p:cNvPr id="1048" name="Google Shape;1048;p29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49" name="Google Shape;1049;p29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50" name="Google Shape;1050;p29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1" name="Google Shape;1051;p29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2" name="Google Shape;1052;p29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53"/>
        <p:cNvGrpSpPr/>
        <p:nvPr/>
      </p:nvGrpSpPr>
      <p:grpSpPr>
        <a:xfrm>
          <a:off x="0" y="0"/>
          <a:ext cx="0" cy="0"/>
          <a:chOff x="0" y="0"/>
          <a:chExt cx="0" cy="0"/>
        </a:xfrm>
      </p:grpSpPr>
      <p:sp>
        <p:nvSpPr>
          <p:cNvPr id="1054" name="Google Shape;1054;p29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55" name="Google Shape;1055;p29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56" name="Google Shape;1056;p29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7" name="Google Shape;1057;p29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8" name="Google Shape;1058;p29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65"/>
        <p:cNvGrpSpPr/>
        <p:nvPr/>
      </p:nvGrpSpPr>
      <p:grpSpPr>
        <a:xfrm>
          <a:off x="0" y="0"/>
          <a:ext cx="0" cy="0"/>
          <a:chOff x="0" y="0"/>
          <a:chExt cx="0" cy="0"/>
        </a:xfrm>
      </p:grpSpPr>
      <p:sp>
        <p:nvSpPr>
          <p:cNvPr id="1066" name="Google Shape;1066;p16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7" name="Google Shape;1067;p1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8" name="Google Shape;1068;p16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69"/>
        <p:cNvGrpSpPr/>
        <p:nvPr/>
      </p:nvGrpSpPr>
      <p:grpSpPr>
        <a:xfrm>
          <a:off x="0" y="0"/>
          <a:ext cx="0" cy="0"/>
          <a:chOff x="0" y="0"/>
          <a:chExt cx="0" cy="0"/>
        </a:xfrm>
      </p:grpSpPr>
      <p:sp>
        <p:nvSpPr>
          <p:cNvPr id="1070" name="Google Shape;1070;p29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71" name="Google Shape;1071;p29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072" name="Google Shape;1072;p29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3" name="Google Shape;1073;p29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4" name="Google Shape;1074;p29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75"/>
        <p:cNvGrpSpPr/>
        <p:nvPr/>
      </p:nvGrpSpPr>
      <p:grpSpPr>
        <a:xfrm>
          <a:off x="0" y="0"/>
          <a:ext cx="0" cy="0"/>
          <a:chOff x="0" y="0"/>
          <a:chExt cx="0" cy="0"/>
        </a:xfrm>
      </p:grpSpPr>
      <p:sp>
        <p:nvSpPr>
          <p:cNvPr id="1076" name="Google Shape;1076;p29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77" name="Google Shape;1077;p29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78" name="Google Shape;1078;p29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9" name="Google Shape;1079;p29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0" name="Google Shape;1080;p29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81"/>
        <p:cNvGrpSpPr/>
        <p:nvPr/>
      </p:nvGrpSpPr>
      <p:grpSpPr>
        <a:xfrm>
          <a:off x="0" y="0"/>
          <a:ext cx="0" cy="0"/>
          <a:chOff x="0" y="0"/>
          <a:chExt cx="0" cy="0"/>
        </a:xfrm>
      </p:grpSpPr>
      <p:sp>
        <p:nvSpPr>
          <p:cNvPr id="1082" name="Google Shape;1082;p30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83" name="Google Shape;1083;p30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84" name="Google Shape;1084;p30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5" name="Google Shape;1085;p30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6" name="Google Shape;1086;p30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7"/>
        <p:cNvGrpSpPr/>
        <p:nvPr/>
      </p:nvGrpSpPr>
      <p:grpSpPr>
        <a:xfrm>
          <a:off x="0" y="0"/>
          <a:ext cx="0" cy="0"/>
          <a:chOff x="0" y="0"/>
          <a:chExt cx="0" cy="0"/>
        </a:xfrm>
      </p:grpSpPr>
      <p:sp>
        <p:nvSpPr>
          <p:cNvPr id="1088" name="Google Shape;1088;p3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89" name="Google Shape;1089;p30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90" name="Google Shape;1090;p30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91" name="Google Shape;1091;p30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2" name="Google Shape;1092;p30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3" name="Google Shape;1093;p30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94"/>
        <p:cNvGrpSpPr/>
        <p:nvPr/>
      </p:nvGrpSpPr>
      <p:grpSpPr>
        <a:xfrm>
          <a:off x="0" y="0"/>
          <a:ext cx="0" cy="0"/>
          <a:chOff x="0" y="0"/>
          <a:chExt cx="0" cy="0"/>
        </a:xfrm>
      </p:grpSpPr>
      <p:sp>
        <p:nvSpPr>
          <p:cNvPr id="1095" name="Google Shape;1095;p30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96" name="Google Shape;1096;p30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097" name="Google Shape;1097;p30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098" name="Google Shape;1098;p30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099" name="Google Shape;1099;p30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00" name="Google Shape;1100;p30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1" name="Google Shape;1101;p30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2" name="Google Shape;1102;p30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03"/>
        <p:cNvGrpSpPr/>
        <p:nvPr/>
      </p:nvGrpSpPr>
      <p:grpSpPr>
        <a:xfrm>
          <a:off x="0" y="0"/>
          <a:ext cx="0" cy="0"/>
          <a:chOff x="0" y="0"/>
          <a:chExt cx="0" cy="0"/>
        </a:xfrm>
      </p:grpSpPr>
      <p:sp>
        <p:nvSpPr>
          <p:cNvPr id="1104" name="Google Shape;1104;p30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05" name="Google Shape;1105;p30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6" name="Google Shape;1106;p30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7" name="Google Shape;1107;p30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08"/>
        <p:cNvGrpSpPr/>
        <p:nvPr/>
      </p:nvGrpSpPr>
      <p:grpSpPr>
        <a:xfrm>
          <a:off x="0" y="0"/>
          <a:ext cx="0" cy="0"/>
          <a:chOff x="0" y="0"/>
          <a:chExt cx="0" cy="0"/>
        </a:xfrm>
      </p:grpSpPr>
      <p:sp>
        <p:nvSpPr>
          <p:cNvPr id="1109" name="Google Shape;1109;p30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10" name="Google Shape;1110;p30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111" name="Google Shape;1111;p30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12" name="Google Shape;1112;p30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3" name="Google Shape;1113;p30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4" name="Google Shape;1114;p30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15"/>
        <p:cNvGrpSpPr/>
        <p:nvPr/>
      </p:nvGrpSpPr>
      <p:grpSpPr>
        <a:xfrm>
          <a:off x="0" y="0"/>
          <a:ext cx="0" cy="0"/>
          <a:chOff x="0" y="0"/>
          <a:chExt cx="0" cy="0"/>
        </a:xfrm>
      </p:grpSpPr>
      <p:sp>
        <p:nvSpPr>
          <p:cNvPr id="1116" name="Google Shape;1116;p30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17" name="Google Shape;1117;p305"/>
          <p:cNvSpPr>
            <a:spLocks noGrp="1"/>
          </p:cNvSpPr>
          <p:nvPr>
            <p:ph type="pic" idx="2"/>
          </p:nvPr>
        </p:nvSpPr>
        <p:spPr>
          <a:xfrm>
            <a:off x="1792288" y="612775"/>
            <a:ext cx="5486400" cy="4114800"/>
          </a:xfrm>
          <a:prstGeom prst="rect">
            <a:avLst/>
          </a:prstGeom>
          <a:noFill/>
          <a:ln>
            <a:noFill/>
          </a:ln>
        </p:spPr>
      </p:sp>
      <p:sp>
        <p:nvSpPr>
          <p:cNvPr id="1118" name="Google Shape;1118;p30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19" name="Google Shape;1119;p30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0" name="Google Shape;1120;p30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1" name="Google Shape;1121;p30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22"/>
        <p:cNvGrpSpPr/>
        <p:nvPr/>
      </p:nvGrpSpPr>
      <p:grpSpPr>
        <a:xfrm>
          <a:off x="0" y="0"/>
          <a:ext cx="0" cy="0"/>
          <a:chOff x="0" y="0"/>
          <a:chExt cx="0" cy="0"/>
        </a:xfrm>
      </p:grpSpPr>
      <p:sp>
        <p:nvSpPr>
          <p:cNvPr id="1123" name="Google Shape;1123;p30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24" name="Google Shape;1124;p30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25" name="Google Shape;1125;p30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6" name="Google Shape;1126;p30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7" name="Google Shape;1127;p30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28"/>
        <p:cNvGrpSpPr/>
        <p:nvPr/>
      </p:nvGrpSpPr>
      <p:grpSpPr>
        <a:xfrm>
          <a:off x="0" y="0"/>
          <a:ext cx="0" cy="0"/>
          <a:chOff x="0" y="0"/>
          <a:chExt cx="0" cy="0"/>
        </a:xfrm>
      </p:grpSpPr>
      <p:sp>
        <p:nvSpPr>
          <p:cNvPr id="1129" name="Google Shape;1129;p30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30" name="Google Shape;1130;p30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31" name="Google Shape;1131;p30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2" name="Google Shape;1132;p30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3" name="Google Shape;1133;p30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40"/>
        <p:cNvGrpSpPr/>
        <p:nvPr/>
      </p:nvGrpSpPr>
      <p:grpSpPr>
        <a:xfrm>
          <a:off x="0" y="0"/>
          <a:ext cx="0" cy="0"/>
          <a:chOff x="0" y="0"/>
          <a:chExt cx="0" cy="0"/>
        </a:xfrm>
      </p:grpSpPr>
      <p:sp>
        <p:nvSpPr>
          <p:cNvPr id="1141" name="Google Shape;1141;p16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2" name="Google Shape;1142;p16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3" name="Google Shape;1143;p16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44"/>
        <p:cNvGrpSpPr/>
        <p:nvPr/>
      </p:nvGrpSpPr>
      <p:grpSpPr>
        <a:xfrm>
          <a:off x="0" y="0"/>
          <a:ext cx="0" cy="0"/>
          <a:chOff x="0" y="0"/>
          <a:chExt cx="0" cy="0"/>
        </a:xfrm>
      </p:grpSpPr>
      <p:sp>
        <p:nvSpPr>
          <p:cNvPr id="1145" name="Google Shape;1145;p30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46" name="Google Shape;1146;p30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147" name="Google Shape;1147;p30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8" name="Google Shape;1148;p30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9" name="Google Shape;1149;p30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50"/>
        <p:cNvGrpSpPr/>
        <p:nvPr/>
      </p:nvGrpSpPr>
      <p:grpSpPr>
        <a:xfrm>
          <a:off x="0" y="0"/>
          <a:ext cx="0" cy="0"/>
          <a:chOff x="0" y="0"/>
          <a:chExt cx="0" cy="0"/>
        </a:xfrm>
      </p:grpSpPr>
      <p:sp>
        <p:nvSpPr>
          <p:cNvPr id="1151" name="Google Shape;1151;p30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52" name="Google Shape;1152;p30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53" name="Google Shape;1153;p30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4" name="Google Shape;1154;p30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5" name="Google Shape;1155;p30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56"/>
        <p:cNvGrpSpPr/>
        <p:nvPr/>
      </p:nvGrpSpPr>
      <p:grpSpPr>
        <a:xfrm>
          <a:off x="0" y="0"/>
          <a:ext cx="0" cy="0"/>
          <a:chOff x="0" y="0"/>
          <a:chExt cx="0" cy="0"/>
        </a:xfrm>
      </p:grpSpPr>
      <p:sp>
        <p:nvSpPr>
          <p:cNvPr id="1157" name="Google Shape;1157;p31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58" name="Google Shape;1158;p31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59" name="Google Shape;1159;p3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0" name="Google Shape;1160;p3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1" name="Google Shape;1161;p3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62"/>
        <p:cNvGrpSpPr/>
        <p:nvPr/>
      </p:nvGrpSpPr>
      <p:grpSpPr>
        <a:xfrm>
          <a:off x="0" y="0"/>
          <a:ext cx="0" cy="0"/>
          <a:chOff x="0" y="0"/>
          <a:chExt cx="0" cy="0"/>
        </a:xfrm>
      </p:grpSpPr>
      <p:sp>
        <p:nvSpPr>
          <p:cNvPr id="1163" name="Google Shape;1163;p3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64" name="Google Shape;1164;p31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65" name="Google Shape;1165;p31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66" name="Google Shape;1166;p3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7" name="Google Shape;1167;p3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8" name="Google Shape;1168;p3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69"/>
        <p:cNvGrpSpPr/>
        <p:nvPr/>
      </p:nvGrpSpPr>
      <p:grpSpPr>
        <a:xfrm>
          <a:off x="0" y="0"/>
          <a:ext cx="0" cy="0"/>
          <a:chOff x="0" y="0"/>
          <a:chExt cx="0" cy="0"/>
        </a:xfrm>
      </p:grpSpPr>
      <p:sp>
        <p:nvSpPr>
          <p:cNvPr id="1170" name="Google Shape;1170;p3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71" name="Google Shape;1171;p31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172" name="Google Shape;1172;p31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73" name="Google Shape;1173;p31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174" name="Google Shape;1174;p31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75" name="Google Shape;1175;p3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6" name="Google Shape;1176;p3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7" name="Google Shape;1177;p3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78"/>
        <p:cNvGrpSpPr/>
        <p:nvPr/>
      </p:nvGrpSpPr>
      <p:grpSpPr>
        <a:xfrm>
          <a:off x="0" y="0"/>
          <a:ext cx="0" cy="0"/>
          <a:chOff x="0" y="0"/>
          <a:chExt cx="0" cy="0"/>
        </a:xfrm>
      </p:grpSpPr>
      <p:sp>
        <p:nvSpPr>
          <p:cNvPr id="1179" name="Google Shape;1179;p3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80" name="Google Shape;1180;p3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1" name="Google Shape;1181;p3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2" name="Google Shape;1182;p3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83"/>
        <p:cNvGrpSpPr/>
        <p:nvPr/>
      </p:nvGrpSpPr>
      <p:grpSpPr>
        <a:xfrm>
          <a:off x="0" y="0"/>
          <a:ext cx="0" cy="0"/>
          <a:chOff x="0" y="0"/>
          <a:chExt cx="0" cy="0"/>
        </a:xfrm>
      </p:grpSpPr>
      <p:sp>
        <p:nvSpPr>
          <p:cNvPr id="1184" name="Google Shape;1184;p31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85" name="Google Shape;1185;p31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186" name="Google Shape;1186;p31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87" name="Google Shape;1187;p3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8" name="Google Shape;1188;p3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9" name="Google Shape;1189;p3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90"/>
        <p:cNvGrpSpPr/>
        <p:nvPr/>
      </p:nvGrpSpPr>
      <p:grpSpPr>
        <a:xfrm>
          <a:off x="0" y="0"/>
          <a:ext cx="0" cy="0"/>
          <a:chOff x="0" y="0"/>
          <a:chExt cx="0" cy="0"/>
        </a:xfrm>
      </p:grpSpPr>
      <p:sp>
        <p:nvSpPr>
          <p:cNvPr id="1191" name="Google Shape;1191;p31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92" name="Google Shape;1192;p315"/>
          <p:cNvSpPr>
            <a:spLocks noGrp="1"/>
          </p:cNvSpPr>
          <p:nvPr>
            <p:ph type="pic" idx="2"/>
          </p:nvPr>
        </p:nvSpPr>
        <p:spPr>
          <a:xfrm>
            <a:off x="1792288" y="612775"/>
            <a:ext cx="5486400" cy="4114800"/>
          </a:xfrm>
          <a:prstGeom prst="rect">
            <a:avLst/>
          </a:prstGeom>
          <a:noFill/>
          <a:ln>
            <a:noFill/>
          </a:ln>
        </p:spPr>
      </p:sp>
      <p:sp>
        <p:nvSpPr>
          <p:cNvPr id="1193" name="Google Shape;1193;p31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194" name="Google Shape;1194;p3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5" name="Google Shape;1195;p3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6" name="Google Shape;1196;p3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7"/>
        <p:cNvGrpSpPr/>
        <p:nvPr/>
      </p:nvGrpSpPr>
      <p:grpSpPr>
        <a:xfrm>
          <a:off x="0" y="0"/>
          <a:ext cx="0" cy="0"/>
          <a:chOff x="0" y="0"/>
          <a:chExt cx="0" cy="0"/>
        </a:xfrm>
      </p:grpSpPr>
      <p:sp>
        <p:nvSpPr>
          <p:cNvPr id="1198" name="Google Shape;1198;p3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99" name="Google Shape;1199;p31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0" name="Google Shape;1200;p3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1" name="Google Shape;1201;p3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2" name="Google Shape;1202;p3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03"/>
        <p:cNvGrpSpPr/>
        <p:nvPr/>
      </p:nvGrpSpPr>
      <p:grpSpPr>
        <a:xfrm>
          <a:off x="0" y="0"/>
          <a:ext cx="0" cy="0"/>
          <a:chOff x="0" y="0"/>
          <a:chExt cx="0" cy="0"/>
        </a:xfrm>
      </p:grpSpPr>
      <p:sp>
        <p:nvSpPr>
          <p:cNvPr id="1204" name="Google Shape;1204;p31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05" name="Google Shape;1205;p31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6" name="Google Shape;1206;p3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7" name="Google Shape;1207;p3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8" name="Google Shape;1208;p3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15"/>
        <p:cNvGrpSpPr/>
        <p:nvPr/>
      </p:nvGrpSpPr>
      <p:grpSpPr>
        <a:xfrm>
          <a:off x="0" y="0"/>
          <a:ext cx="0" cy="0"/>
          <a:chOff x="0" y="0"/>
          <a:chExt cx="0" cy="0"/>
        </a:xfrm>
      </p:grpSpPr>
      <p:sp>
        <p:nvSpPr>
          <p:cNvPr id="1216" name="Google Shape;1216;p16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7" name="Google Shape;1217;p16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8" name="Google Shape;1218;p16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19"/>
        <p:cNvGrpSpPr/>
        <p:nvPr/>
      </p:nvGrpSpPr>
      <p:grpSpPr>
        <a:xfrm>
          <a:off x="0" y="0"/>
          <a:ext cx="0" cy="0"/>
          <a:chOff x="0" y="0"/>
          <a:chExt cx="0" cy="0"/>
        </a:xfrm>
      </p:grpSpPr>
      <p:sp>
        <p:nvSpPr>
          <p:cNvPr id="1220" name="Google Shape;1220;p31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21" name="Google Shape;1221;p31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222" name="Google Shape;1222;p3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3" name="Google Shape;1223;p3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4" name="Google Shape;1224;p3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25"/>
        <p:cNvGrpSpPr/>
        <p:nvPr/>
      </p:nvGrpSpPr>
      <p:grpSpPr>
        <a:xfrm>
          <a:off x="0" y="0"/>
          <a:ext cx="0" cy="0"/>
          <a:chOff x="0" y="0"/>
          <a:chExt cx="0" cy="0"/>
        </a:xfrm>
      </p:grpSpPr>
      <p:sp>
        <p:nvSpPr>
          <p:cNvPr id="1226" name="Google Shape;1226;p3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27" name="Google Shape;1227;p3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28" name="Google Shape;1228;p3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9" name="Google Shape;1229;p3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0" name="Google Shape;1230;p3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31"/>
        <p:cNvGrpSpPr/>
        <p:nvPr/>
      </p:nvGrpSpPr>
      <p:grpSpPr>
        <a:xfrm>
          <a:off x="0" y="0"/>
          <a:ext cx="0" cy="0"/>
          <a:chOff x="0" y="0"/>
          <a:chExt cx="0" cy="0"/>
        </a:xfrm>
      </p:grpSpPr>
      <p:sp>
        <p:nvSpPr>
          <p:cNvPr id="1232" name="Google Shape;1232;p32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33" name="Google Shape;1233;p32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34" name="Google Shape;1234;p3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5" name="Google Shape;1235;p3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6" name="Google Shape;1236;p3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37"/>
        <p:cNvGrpSpPr/>
        <p:nvPr/>
      </p:nvGrpSpPr>
      <p:grpSpPr>
        <a:xfrm>
          <a:off x="0" y="0"/>
          <a:ext cx="0" cy="0"/>
          <a:chOff x="0" y="0"/>
          <a:chExt cx="0" cy="0"/>
        </a:xfrm>
      </p:grpSpPr>
      <p:sp>
        <p:nvSpPr>
          <p:cNvPr id="1238" name="Google Shape;1238;p3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39" name="Google Shape;1239;p32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240" name="Google Shape;1240;p32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241" name="Google Shape;1241;p3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2" name="Google Shape;1242;p3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3" name="Google Shape;1243;p3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44"/>
        <p:cNvGrpSpPr/>
        <p:nvPr/>
      </p:nvGrpSpPr>
      <p:grpSpPr>
        <a:xfrm>
          <a:off x="0" y="0"/>
          <a:ext cx="0" cy="0"/>
          <a:chOff x="0" y="0"/>
          <a:chExt cx="0" cy="0"/>
        </a:xfrm>
      </p:grpSpPr>
      <p:sp>
        <p:nvSpPr>
          <p:cNvPr id="1245" name="Google Shape;1245;p3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46" name="Google Shape;1246;p32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47" name="Google Shape;1247;p32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48" name="Google Shape;1248;p32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49" name="Google Shape;1249;p32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50" name="Google Shape;1250;p3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1" name="Google Shape;1251;p3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2" name="Google Shape;1252;p3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53"/>
        <p:cNvGrpSpPr/>
        <p:nvPr/>
      </p:nvGrpSpPr>
      <p:grpSpPr>
        <a:xfrm>
          <a:off x="0" y="0"/>
          <a:ext cx="0" cy="0"/>
          <a:chOff x="0" y="0"/>
          <a:chExt cx="0" cy="0"/>
        </a:xfrm>
      </p:grpSpPr>
      <p:sp>
        <p:nvSpPr>
          <p:cNvPr id="1254" name="Google Shape;1254;p3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55" name="Google Shape;1255;p3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6" name="Google Shape;1256;p3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7" name="Google Shape;1257;p3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58"/>
        <p:cNvGrpSpPr/>
        <p:nvPr/>
      </p:nvGrpSpPr>
      <p:grpSpPr>
        <a:xfrm>
          <a:off x="0" y="0"/>
          <a:ext cx="0" cy="0"/>
          <a:chOff x="0" y="0"/>
          <a:chExt cx="0" cy="0"/>
        </a:xfrm>
      </p:grpSpPr>
      <p:sp>
        <p:nvSpPr>
          <p:cNvPr id="1259" name="Google Shape;1259;p3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60" name="Google Shape;1260;p3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261" name="Google Shape;1261;p3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262" name="Google Shape;1262;p3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3" name="Google Shape;1263;p3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4" name="Google Shape;1264;p3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65"/>
        <p:cNvGrpSpPr/>
        <p:nvPr/>
      </p:nvGrpSpPr>
      <p:grpSpPr>
        <a:xfrm>
          <a:off x="0" y="0"/>
          <a:ext cx="0" cy="0"/>
          <a:chOff x="0" y="0"/>
          <a:chExt cx="0" cy="0"/>
        </a:xfrm>
      </p:grpSpPr>
      <p:sp>
        <p:nvSpPr>
          <p:cNvPr id="1266" name="Google Shape;1266;p3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67" name="Google Shape;1267;p325"/>
          <p:cNvSpPr>
            <a:spLocks noGrp="1"/>
          </p:cNvSpPr>
          <p:nvPr>
            <p:ph type="pic" idx="2"/>
          </p:nvPr>
        </p:nvSpPr>
        <p:spPr>
          <a:xfrm>
            <a:off x="1792288" y="612775"/>
            <a:ext cx="5486400" cy="4114800"/>
          </a:xfrm>
          <a:prstGeom prst="rect">
            <a:avLst/>
          </a:prstGeom>
          <a:noFill/>
          <a:ln>
            <a:noFill/>
          </a:ln>
        </p:spPr>
      </p:sp>
      <p:sp>
        <p:nvSpPr>
          <p:cNvPr id="1268" name="Google Shape;1268;p3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269" name="Google Shape;1269;p3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0" name="Google Shape;1270;p3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1" name="Google Shape;1271;p3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2"/>
        <p:cNvGrpSpPr/>
        <p:nvPr/>
      </p:nvGrpSpPr>
      <p:grpSpPr>
        <a:xfrm>
          <a:off x="0" y="0"/>
          <a:ext cx="0" cy="0"/>
          <a:chOff x="0" y="0"/>
          <a:chExt cx="0" cy="0"/>
        </a:xfrm>
      </p:grpSpPr>
      <p:sp>
        <p:nvSpPr>
          <p:cNvPr id="1273" name="Google Shape;1273;p3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74" name="Google Shape;1274;p32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75" name="Google Shape;1275;p3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6" name="Google Shape;1276;p3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7" name="Google Shape;1277;p3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78"/>
        <p:cNvGrpSpPr/>
        <p:nvPr/>
      </p:nvGrpSpPr>
      <p:grpSpPr>
        <a:xfrm>
          <a:off x="0" y="0"/>
          <a:ext cx="0" cy="0"/>
          <a:chOff x="0" y="0"/>
          <a:chExt cx="0" cy="0"/>
        </a:xfrm>
      </p:grpSpPr>
      <p:sp>
        <p:nvSpPr>
          <p:cNvPr id="1279" name="Google Shape;1279;p32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80" name="Google Shape;1280;p32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81" name="Google Shape;1281;p3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2" name="Google Shape;1282;p3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3" name="Google Shape;1283;p3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0"/>
        <p:cNvGrpSpPr/>
        <p:nvPr/>
      </p:nvGrpSpPr>
      <p:grpSpPr>
        <a:xfrm>
          <a:off x="0" y="0"/>
          <a:ext cx="0" cy="0"/>
          <a:chOff x="0" y="0"/>
          <a:chExt cx="0" cy="0"/>
        </a:xfrm>
      </p:grpSpPr>
      <p:sp>
        <p:nvSpPr>
          <p:cNvPr id="1291" name="Google Shape;1291;p1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2" name="Google Shape;1292;p16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3" name="Google Shape;1293;p16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94"/>
        <p:cNvGrpSpPr/>
        <p:nvPr/>
      </p:nvGrpSpPr>
      <p:grpSpPr>
        <a:xfrm>
          <a:off x="0" y="0"/>
          <a:ext cx="0" cy="0"/>
          <a:chOff x="0" y="0"/>
          <a:chExt cx="0" cy="0"/>
        </a:xfrm>
      </p:grpSpPr>
      <p:sp>
        <p:nvSpPr>
          <p:cNvPr id="1295" name="Google Shape;1295;p32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96" name="Google Shape;1296;p3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297" name="Google Shape;1297;p3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8" name="Google Shape;1298;p3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9" name="Google Shape;1299;p3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00"/>
        <p:cNvGrpSpPr/>
        <p:nvPr/>
      </p:nvGrpSpPr>
      <p:grpSpPr>
        <a:xfrm>
          <a:off x="0" y="0"/>
          <a:ext cx="0" cy="0"/>
          <a:chOff x="0" y="0"/>
          <a:chExt cx="0" cy="0"/>
        </a:xfrm>
      </p:grpSpPr>
      <p:sp>
        <p:nvSpPr>
          <p:cNvPr id="1301" name="Google Shape;1301;p3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02" name="Google Shape;1302;p3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03" name="Google Shape;1303;p3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4" name="Google Shape;1304;p3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5" name="Google Shape;1305;p3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06"/>
        <p:cNvGrpSpPr/>
        <p:nvPr/>
      </p:nvGrpSpPr>
      <p:grpSpPr>
        <a:xfrm>
          <a:off x="0" y="0"/>
          <a:ext cx="0" cy="0"/>
          <a:chOff x="0" y="0"/>
          <a:chExt cx="0" cy="0"/>
        </a:xfrm>
      </p:grpSpPr>
      <p:sp>
        <p:nvSpPr>
          <p:cNvPr id="1307" name="Google Shape;1307;p33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08" name="Google Shape;1308;p33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09" name="Google Shape;1309;p3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0" name="Google Shape;1310;p3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1" name="Google Shape;1311;p3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312"/>
        <p:cNvGrpSpPr/>
        <p:nvPr/>
      </p:nvGrpSpPr>
      <p:grpSpPr>
        <a:xfrm>
          <a:off x="0" y="0"/>
          <a:ext cx="0" cy="0"/>
          <a:chOff x="0" y="0"/>
          <a:chExt cx="0" cy="0"/>
        </a:xfrm>
      </p:grpSpPr>
      <p:sp>
        <p:nvSpPr>
          <p:cNvPr id="1313" name="Google Shape;1313;p3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14" name="Google Shape;1314;p33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315" name="Google Shape;1315;p33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316" name="Google Shape;1316;p3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7" name="Google Shape;1317;p3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8" name="Google Shape;1318;p3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19"/>
        <p:cNvGrpSpPr/>
        <p:nvPr/>
      </p:nvGrpSpPr>
      <p:grpSpPr>
        <a:xfrm>
          <a:off x="0" y="0"/>
          <a:ext cx="0" cy="0"/>
          <a:chOff x="0" y="0"/>
          <a:chExt cx="0" cy="0"/>
        </a:xfrm>
      </p:grpSpPr>
      <p:sp>
        <p:nvSpPr>
          <p:cNvPr id="1320" name="Google Shape;1320;p3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21" name="Google Shape;1321;p33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322" name="Google Shape;1322;p33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323" name="Google Shape;1323;p33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324" name="Google Shape;1324;p33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325" name="Google Shape;1325;p3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6" name="Google Shape;1326;p3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7" name="Google Shape;1327;p3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28"/>
        <p:cNvGrpSpPr/>
        <p:nvPr/>
      </p:nvGrpSpPr>
      <p:grpSpPr>
        <a:xfrm>
          <a:off x="0" y="0"/>
          <a:ext cx="0" cy="0"/>
          <a:chOff x="0" y="0"/>
          <a:chExt cx="0" cy="0"/>
        </a:xfrm>
      </p:grpSpPr>
      <p:sp>
        <p:nvSpPr>
          <p:cNvPr id="1329" name="Google Shape;1329;p3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30" name="Google Shape;1330;p3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1" name="Google Shape;1331;p3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2" name="Google Shape;1332;p3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3"/>
        <p:cNvGrpSpPr/>
        <p:nvPr/>
      </p:nvGrpSpPr>
      <p:grpSpPr>
        <a:xfrm>
          <a:off x="0" y="0"/>
          <a:ext cx="0" cy="0"/>
          <a:chOff x="0" y="0"/>
          <a:chExt cx="0" cy="0"/>
        </a:xfrm>
      </p:grpSpPr>
      <p:sp>
        <p:nvSpPr>
          <p:cNvPr id="1334" name="Google Shape;1334;p33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35" name="Google Shape;1335;p33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336" name="Google Shape;1336;p33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37" name="Google Shape;1337;p3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8" name="Google Shape;1338;p3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9" name="Google Shape;1339;p3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40"/>
        <p:cNvGrpSpPr/>
        <p:nvPr/>
      </p:nvGrpSpPr>
      <p:grpSpPr>
        <a:xfrm>
          <a:off x="0" y="0"/>
          <a:ext cx="0" cy="0"/>
          <a:chOff x="0" y="0"/>
          <a:chExt cx="0" cy="0"/>
        </a:xfrm>
      </p:grpSpPr>
      <p:sp>
        <p:nvSpPr>
          <p:cNvPr id="1341" name="Google Shape;1341;p33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42" name="Google Shape;1342;p335"/>
          <p:cNvSpPr>
            <a:spLocks noGrp="1"/>
          </p:cNvSpPr>
          <p:nvPr>
            <p:ph type="pic" idx="2"/>
          </p:nvPr>
        </p:nvSpPr>
        <p:spPr>
          <a:xfrm>
            <a:off x="1792288" y="612775"/>
            <a:ext cx="5486400" cy="4114800"/>
          </a:xfrm>
          <a:prstGeom prst="rect">
            <a:avLst/>
          </a:prstGeom>
          <a:noFill/>
          <a:ln>
            <a:noFill/>
          </a:ln>
        </p:spPr>
      </p:sp>
      <p:sp>
        <p:nvSpPr>
          <p:cNvPr id="1343" name="Google Shape;1343;p33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44" name="Google Shape;1344;p3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5" name="Google Shape;1345;p3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6" name="Google Shape;1346;p3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47"/>
        <p:cNvGrpSpPr/>
        <p:nvPr/>
      </p:nvGrpSpPr>
      <p:grpSpPr>
        <a:xfrm>
          <a:off x="0" y="0"/>
          <a:ext cx="0" cy="0"/>
          <a:chOff x="0" y="0"/>
          <a:chExt cx="0" cy="0"/>
        </a:xfrm>
      </p:grpSpPr>
      <p:sp>
        <p:nvSpPr>
          <p:cNvPr id="1348" name="Google Shape;1348;p3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49" name="Google Shape;1349;p33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50" name="Google Shape;1350;p3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1" name="Google Shape;1351;p3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2" name="Google Shape;1352;p3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53"/>
        <p:cNvGrpSpPr/>
        <p:nvPr/>
      </p:nvGrpSpPr>
      <p:grpSpPr>
        <a:xfrm>
          <a:off x="0" y="0"/>
          <a:ext cx="0" cy="0"/>
          <a:chOff x="0" y="0"/>
          <a:chExt cx="0" cy="0"/>
        </a:xfrm>
      </p:grpSpPr>
      <p:sp>
        <p:nvSpPr>
          <p:cNvPr id="1354" name="Google Shape;1354;p33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55" name="Google Shape;1355;p33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56" name="Google Shape;1356;p3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7" name="Google Shape;1357;p3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8" name="Google Shape;1358;p3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 name="Google Shape;11;p13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3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3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3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rtl="0">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rtl="0">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rtl="0">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rtl="0">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rtl="0">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rtl="0">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rtl="0">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rtl="0">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86" name="Google Shape;86;p1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Google Shape;87;p1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8" name="Google Shape;88;p1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9" name="Google Shape;89;p1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98989"/>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98989"/>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98989"/>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98989"/>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98989"/>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98989"/>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98989"/>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98989"/>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Google Shape;160;p1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61" name="Google Shape;161;p13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2" name="Google Shape;162;p1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3" name="Google Shape;163;p1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4" name="Google Shape;164;p1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p1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236" name="Google Shape;236;p14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7" name="Google Shape;237;p1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8" name="Google Shape;238;p1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9" name="Google Shape;239;p1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sp>
        <p:nvSpPr>
          <p:cNvPr id="310" name="Google Shape;310;p1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311" name="Google Shape;311;p14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2" name="Google Shape;312;p1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3" name="Google Shape;313;p1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4" name="Google Shape;314;p1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4"/>
        <p:cNvGrpSpPr/>
        <p:nvPr/>
      </p:nvGrpSpPr>
      <p:grpSpPr>
        <a:xfrm>
          <a:off x="0" y="0"/>
          <a:ext cx="0" cy="0"/>
          <a:chOff x="0" y="0"/>
          <a:chExt cx="0" cy="0"/>
        </a:xfrm>
      </p:grpSpPr>
      <p:sp>
        <p:nvSpPr>
          <p:cNvPr id="385" name="Google Shape;385;p1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386" name="Google Shape;386;p14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7" name="Google Shape;387;p1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8" name="Google Shape;388;p1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9" name="Google Shape;389;p1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9"/>
        <p:cNvGrpSpPr/>
        <p:nvPr/>
      </p:nvGrpSpPr>
      <p:grpSpPr>
        <a:xfrm>
          <a:off x="0" y="0"/>
          <a:ext cx="0" cy="0"/>
          <a:chOff x="0" y="0"/>
          <a:chExt cx="0" cy="0"/>
        </a:xfrm>
      </p:grpSpPr>
      <p:sp>
        <p:nvSpPr>
          <p:cNvPr id="460" name="Google Shape;460;p1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461" name="Google Shape;461;p14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62" name="Google Shape;462;p1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3" name="Google Shape;463;p1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4" name="Google Shape;464;p1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4"/>
        <p:cNvGrpSpPr/>
        <p:nvPr/>
      </p:nvGrpSpPr>
      <p:grpSpPr>
        <a:xfrm>
          <a:off x="0" y="0"/>
          <a:ext cx="0" cy="0"/>
          <a:chOff x="0" y="0"/>
          <a:chExt cx="0" cy="0"/>
        </a:xfrm>
      </p:grpSpPr>
      <p:sp>
        <p:nvSpPr>
          <p:cNvPr id="535" name="Google Shape;535;p1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536" name="Google Shape;536;p14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7" name="Google Shape;537;p1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8" name="Google Shape;538;p1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9" name="Google Shape;539;p1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9"/>
        <p:cNvGrpSpPr/>
        <p:nvPr/>
      </p:nvGrpSpPr>
      <p:grpSpPr>
        <a:xfrm>
          <a:off x="0" y="0"/>
          <a:ext cx="0" cy="0"/>
          <a:chOff x="0" y="0"/>
          <a:chExt cx="0" cy="0"/>
        </a:xfrm>
      </p:grpSpPr>
      <p:sp>
        <p:nvSpPr>
          <p:cNvPr id="610" name="Google Shape;610;p1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611" name="Google Shape;611;p15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2" name="Google Shape;612;p1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3" name="Google Shape;613;p1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4" name="Google Shape;614;p1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4"/>
        <p:cNvGrpSpPr/>
        <p:nvPr/>
      </p:nvGrpSpPr>
      <p:grpSpPr>
        <a:xfrm>
          <a:off x="0" y="0"/>
          <a:ext cx="0" cy="0"/>
          <a:chOff x="0" y="0"/>
          <a:chExt cx="0" cy="0"/>
        </a:xfrm>
      </p:grpSpPr>
      <p:sp>
        <p:nvSpPr>
          <p:cNvPr id="685" name="Google Shape;685;p1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686" name="Google Shape;686;p15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87" name="Google Shape;687;p1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8" name="Google Shape;688;p1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9" name="Google Shape;689;p1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9"/>
        <p:cNvGrpSpPr/>
        <p:nvPr/>
      </p:nvGrpSpPr>
      <p:grpSpPr>
        <a:xfrm>
          <a:off x="0" y="0"/>
          <a:ext cx="0" cy="0"/>
          <a:chOff x="0" y="0"/>
          <a:chExt cx="0" cy="0"/>
        </a:xfrm>
      </p:grpSpPr>
      <p:sp>
        <p:nvSpPr>
          <p:cNvPr id="760" name="Google Shape;760;p15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761" name="Google Shape;761;p15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62" name="Google Shape;762;p1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3" name="Google Shape;763;p1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4" name="Google Shape;764;p1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4"/>
        <p:cNvGrpSpPr/>
        <p:nvPr/>
      </p:nvGrpSpPr>
      <p:grpSpPr>
        <a:xfrm>
          <a:off x="0" y="0"/>
          <a:ext cx="0" cy="0"/>
          <a:chOff x="0" y="0"/>
          <a:chExt cx="0" cy="0"/>
        </a:xfrm>
      </p:grpSpPr>
      <p:sp>
        <p:nvSpPr>
          <p:cNvPr id="835" name="Google Shape;835;p15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836" name="Google Shape;836;p15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7" name="Google Shape;837;p1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8" name="Google Shape;838;p1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9" name="Google Shape;839;p1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9"/>
        <p:cNvGrpSpPr/>
        <p:nvPr/>
      </p:nvGrpSpPr>
      <p:grpSpPr>
        <a:xfrm>
          <a:off x="0" y="0"/>
          <a:ext cx="0" cy="0"/>
          <a:chOff x="0" y="0"/>
          <a:chExt cx="0" cy="0"/>
        </a:xfrm>
      </p:grpSpPr>
      <p:sp>
        <p:nvSpPr>
          <p:cNvPr id="910" name="Google Shape;910;p15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911" name="Google Shape;911;p15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2" name="Google Shape;912;p1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3" name="Google Shape;913;p15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4" name="Google Shape;914;p1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4"/>
        <p:cNvGrpSpPr/>
        <p:nvPr/>
      </p:nvGrpSpPr>
      <p:grpSpPr>
        <a:xfrm>
          <a:off x="0" y="0"/>
          <a:ext cx="0" cy="0"/>
          <a:chOff x="0" y="0"/>
          <a:chExt cx="0" cy="0"/>
        </a:xfrm>
      </p:grpSpPr>
      <p:sp>
        <p:nvSpPr>
          <p:cNvPr id="985" name="Google Shape;985;p16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986" name="Google Shape;986;p16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87" name="Google Shape;987;p16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88" name="Google Shape;988;p16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89" name="Google Shape;989;p1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59"/>
        <p:cNvGrpSpPr/>
        <p:nvPr/>
      </p:nvGrpSpPr>
      <p:grpSpPr>
        <a:xfrm>
          <a:off x="0" y="0"/>
          <a:ext cx="0" cy="0"/>
          <a:chOff x="0" y="0"/>
          <a:chExt cx="0" cy="0"/>
        </a:xfrm>
      </p:grpSpPr>
      <p:sp>
        <p:nvSpPr>
          <p:cNvPr id="1060" name="Google Shape;1060;p1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061" name="Google Shape;1061;p16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2" name="Google Shape;1062;p1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63" name="Google Shape;1063;p16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64" name="Google Shape;1064;p1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4"/>
        <p:cNvGrpSpPr/>
        <p:nvPr/>
      </p:nvGrpSpPr>
      <p:grpSpPr>
        <a:xfrm>
          <a:off x="0" y="0"/>
          <a:ext cx="0" cy="0"/>
          <a:chOff x="0" y="0"/>
          <a:chExt cx="0" cy="0"/>
        </a:xfrm>
      </p:grpSpPr>
      <p:sp>
        <p:nvSpPr>
          <p:cNvPr id="1135" name="Google Shape;1135;p16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36" name="Google Shape;1136;p16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37" name="Google Shape;1137;p16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38" name="Google Shape;1138;p16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39" name="Google Shape;1139;p1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9"/>
        <p:cNvGrpSpPr/>
        <p:nvPr/>
      </p:nvGrpSpPr>
      <p:grpSpPr>
        <a:xfrm>
          <a:off x="0" y="0"/>
          <a:ext cx="0" cy="0"/>
          <a:chOff x="0" y="0"/>
          <a:chExt cx="0" cy="0"/>
        </a:xfrm>
      </p:grpSpPr>
      <p:sp>
        <p:nvSpPr>
          <p:cNvPr id="1210" name="Google Shape;1210;p16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211" name="Google Shape;1211;p16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12" name="Google Shape;1212;p16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13" name="Google Shape;1213;p16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14" name="Google Shape;1214;p16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84"/>
        <p:cNvGrpSpPr/>
        <p:nvPr/>
      </p:nvGrpSpPr>
      <p:grpSpPr>
        <a:xfrm>
          <a:off x="0" y="0"/>
          <a:ext cx="0" cy="0"/>
          <a:chOff x="0" y="0"/>
          <a:chExt cx="0" cy="0"/>
        </a:xfrm>
      </p:grpSpPr>
      <p:sp>
        <p:nvSpPr>
          <p:cNvPr id="1285" name="Google Shape;1285;p16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286" name="Google Shape;1286;p16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87" name="Google Shape;1287;p16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88" name="Google Shape;1288;p16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89" name="Google Shape;1289;p16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98989"/>
                </a:solidFill>
                <a:latin typeface="Calibri"/>
                <a:ea typeface="Calibri"/>
                <a:cs typeface="Calibri"/>
                <a:sym typeface="Calibri"/>
              </a:defRPr>
            </a:lvl1pPr>
            <a:lvl2pPr marL="0" marR="0" lvl="1" indent="0" algn="r" rtl="0">
              <a:spcBef>
                <a:spcPts val="0"/>
              </a:spcBef>
              <a:spcAft>
                <a:spcPts val="0"/>
              </a:spcAft>
              <a:buNone/>
              <a:defRPr sz="1200">
                <a:solidFill>
                  <a:srgbClr val="898989"/>
                </a:solidFill>
                <a:latin typeface="Calibri"/>
                <a:ea typeface="Calibri"/>
                <a:cs typeface="Calibri"/>
                <a:sym typeface="Calibri"/>
              </a:defRPr>
            </a:lvl2pPr>
            <a:lvl3pPr marL="0" marR="0" lvl="2" indent="0" algn="r" rtl="0">
              <a:spcBef>
                <a:spcPts val="0"/>
              </a:spcBef>
              <a:spcAft>
                <a:spcPts val="0"/>
              </a:spcAft>
              <a:buNone/>
              <a:defRPr sz="1200">
                <a:solidFill>
                  <a:srgbClr val="898989"/>
                </a:solidFill>
                <a:latin typeface="Calibri"/>
                <a:ea typeface="Calibri"/>
                <a:cs typeface="Calibri"/>
                <a:sym typeface="Calibri"/>
              </a:defRPr>
            </a:lvl3pPr>
            <a:lvl4pPr marL="0" marR="0" lvl="3" indent="0" algn="r" rtl="0">
              <a:spcBef>
                <a:spcPts val="0"/>
              </a:spcBef>
              <a:spcAft>
                <a:spcPts val="0"/>
              </a:spcAft>
              <a:buNone/>
              <a:defRPr sz="1200">
                <a:solidFill>
                  <a:srgbClr val="898989"/>
                </a:solidFill>
                <a:latin typeface="Calibri"/>
                <a:ea typeface="Calibri"/>
                <a:cs typeface="Calibri"/>
                <a:sym typeface="Calibri"/>
              </a:defRPr>
            </a:lvl4pPr>
            <a:lvl5pPr marL="0" marR="0" lvl="4" indent="0" algn="r" rtl="0">
              <a:spcBef>
                <a:spcPts val="0"/>
              </a:spcBef>
              <a:spcAft>
                <a:spcPts val="0"/>
              </a:spcAft>
              <a:buNone/>
              <a:defRPr sz="1200">
                <a:solidFill>
                  <a:srgbClr val="898989"/>
                </a:solidFill>
                <a:latin typeface="Calibri"/>
                <a:ea typeface="Calibri"/>
                <a:cs typeface="Calibri"/>
                <a:sym typeface="Calibri"/>
              </a:defRPr>
            </a:lvl5pPr>
            <a:lvl6pPr marL="0" marR="0" lvl="5" indent="0" algn="r" rtl="0">
              <a:spcBef>
                <a:spcPts val="0"/>
              </a:spcBef>
              <a:spcAft>
                <a:spcPts val="0"/>
              </a:spcAft>
              <a:buNone/>
              <a:defRPr sz="1200">
                <a:solidFill>
                  <a:srgbClr val="898989"/>
                </a:solidFill>
                <a:latin typeface="Calibri"/>
                <a:ea typeface="Calibri"/>
                <a:cs typeface="Calibri"/>
                <a:sym typeface="Calibri"/>
              </a:defRPr>
            </a:lvl6pPr>
            <a:lvl7pPr marL="0" marR="0" lvl="6" indent="0" algn="r" rtl="0">
              <a:spcBef>
                <a:spcPts val="0"/>
              </a:spcBef>
              <a:spcAft>
                <a:spcPts val="0"/>
              </a:spcAft>
              <a:buNone/>
              <a:defRPr sz="1200">
                <a:solidFill>
                  <a:srgbClr val="898989"/>
                </a:solidFill>
                <a:latin typeface="Calibri"/>
                <a:ea typeface="Calibri"/>
                <a:cs typeface="Calibri"/>
                <a:sym typeface="Calibri"/>
              </a:defRPr>
            </a:lvl7pPr>
            <a:lvl8pPr marL="0" marR="0" lvl="7" indent="0" algn="r" rtl="0">
              <a:spcBef>
                <a:spcPts val="0"/>
              </a:spcBef>
              <a:spcAft>
                <a:spcPts val="0"/>
              </a:spcAft>
              <a:buNone/>
              <a:defRPr sz="1200">
                <a:solidFill>
                  <a:srgbClr val="898989"/>
                </a:solidFill>
                <a:latin typeface="Calibri"/>
                <a:ea typeface="Calibri"/>
                <a:cs typeface="Calibri"/>
                <a:sym typeface="Calibri"/>
              </a:defRPr>
            </a:lvl8pPr>
            <a:lvl9pPr marL="0" marR="0" lvl="8" indent="0" algn="r" rtl="0">
              <a:spcBef>
                <a:spcPts val="0"/>
              </a:spcBef>
              <a:spcAft>
                <a:spcPts val="0"/>
              </a:spcAft>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9.xml"/><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0.xml"/><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61.xml"/><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62.xml"/><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63.xml"/><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4.xml"/><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5.xml"/><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6.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7.xml"/><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8.xml"/><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9.xml"/><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0.xml"/><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2.xml"/><Relationship Id="rId1" Type="http://schemas.openxmlformats.org/officeDocument/2006/relationships/slideLayout" Target="../slideLayouts/slideLayout23.xml"/><Relationship Id="rId5" Type="http://schemas.openxmlformats.org/officeDocument/2006/relationships/image" Target="../media/image45.png"/><Relationship Id="rId4" Type="http://schemas.openxmlformats.org/officeDocument/2006/relationships/image" Target="../media/image44.png"/></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73.xml"/><Relationship Id="rId1" Type="http://schemas.openxmlformats.org/officeDocument/2006/relationships/slideLayout" Target="../slideLayouts/slideLayout23.xml"/><Relationship Id="rId6" Type="http://schemas.openxmlformats.org/officeDocument/2006/relationships/image" Target="../media/image48.gif"/><Relationship Id="rId5" Type="http://schemas.openxmlformats.org/officeDocument/2006/relationships/image" Target="../media/image29.png"/><Relationship Id="rId4" Type="http://schemas.openxmlformats.org/officeDocument/2006/relationships/image" Target="../media/image47.png"/></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29.png"/><Relationship Id="rId2" Type="http://schemas.openxmlformats.org/officeDocument/2006/relationships/notesSlide" Target="../notesSlides/notesSlide74.xml"/><Relationship Id="rId1" Type="http://schemas.openxmlformats.org/officeDocument/2006/relationships/slideLayout" Target="../slideLayouts/slideLayout23.xml"/><Relationship Id="rId6" Type="http://schemas.openxmlformats.org/officeDocument/2006/relationships/image" Target="../media/image48.gif"/><Relationship Id="rId5" Type="http://schemas.openxmlformats.org/officeDocument/2006/relationships/image" Target="../media/image50.jpg"/><Relationship Id="rId4" Type="http://schemas.openxmlformats.org/officeDocument/2006/relationships/image" Target="../media/image47.png"/></Relationships>
</file>

<file path=ppt/slides/_rels/slide75.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75.xml"/><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9.xml"/><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0.xml"/><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2.xml"/><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3.xml"/><Relationship Id="rId1" Type="http://schemas.openxmlformats.org/officeDocument/2006/relationships/slideLayout" Target="../slideLayouts/slideLayout34.xml"/></Relationships>
</file>

<file path=ppt/slides/_rels/slide8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4.xml"/><Relationship Id="rId1" Type="http://schemas.openxmlformats.org/officeDocument/2006/relationships/slideLayout" Target="../slideLayouts/slideLayout34.xml"/></Relationships>
</file>

<file path=ppt/slides/_rels/slide8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5.xml"/><Relationship Id="rId1" Type="http://schemas.openxmlformats.org/officeDocument/2006/relationships/slideLayout" Target="../slideLayouts/slideLayout34.xml"/><Relationship Id="rId4" Type="http://schemas.openxmlformats.org/officeDocument/2006/relationships/image" Target="../media/image53.png"/></Relationships>
</file>

<file path=ppt/slides/_rels/slide8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6.xml"/><Relationship Id="rId1" Type="http://schemas.openxmlformats.org/officeDocument/2006/relationships/slideLayout" Target="../slideLayouts/slideLayout34.xml"/></Relationships>
</file>

<file path=ppt/slides/_rels/slide8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7.xml"/><Relationship Id="rId1" Type="http://schemas.openxmlformats.org/officeDocument/2006/relationships/slideLayout" Target="../slideLayouts/slideLayout45.xml"/></Relationships>
</file>

<file path=ppt/slides/_rels/slide8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8.xml"/><Relationship Id="rId1" Type="http://schemas.openxmlformats.org/officeDocument/2006/relationships/slideLayout" Target="../slideLayouts/slideLayout45.xml"/></Relationships>
</file>

<file path=ppt/slides/_rels/slide8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9.xml"/><Relationship Id="rId1" Type="http://schemas.openxmlformats.org/officeDocument/2006/relationships/slideLayout" Target="../slideLayouts/slideLayout4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3.xml"/></Relationships>
</file>

<file path=ppt/slides/_rels/slide9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3.xml"/><Relationship Id="rId1" Type="http://schemas.openxmlformats.org/officeDocument/2006/relationships/slideLayout" Target="../slideLayouts/slideLayout23.xml"/><Relationship Id="rId4" Type="http://schemas.openxmlformats.org/officeDocument/2006/relationships/image" Target="../media/image55.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3.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5.xml"/><Relationship Id="rId1" Type="http://schemas.openxmlformats.org/officeDocument/2006/relationships/slideLayout" Target="../slideLayouts/slideLayout2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3.xml"/></Relationships>
</file>

<file path=ppt/slides/_rels/slide9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7.xml"/><Relationship Id="rId1" Type="http://schemas.openxmlformats.org/officeDocument/2006/relationships/slideLayout" Target="../slideLayouts/slideLayout23.xml"/><Relationship Id="rId4" Type="http://schemas.openxmlformats.org/officeDocument/2006/relationships/image" Target="../media/image57.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3.xml"/></Relationships>
</file>

<file path=ppt/slides/_rels/slide9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9.xml"/><Relationship Id="rId1" Type="http://schemas.openxmlformats.org/officeDocument/2006/relationships/slideLayout" Target="../slideLayouts/slideLayout23.xml"/></Relationships>
</file>

<file path=ppt/slides/_rels/slide10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0.xml"/><Relationship Id="rId1" Type="http://schemas.openxmlformats.org/officeDocument/2006/relationships/slideLayout" Target="../slideLayouts/slideLayout5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8.xml"/></Relationships>
</file>

<file path=ppt/slides/_rels/slide10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3.xml"/><Relationship Id="rId1" Type="http://schemas.openxmlformats.org/officeDocument/2006/relationships/slideLayout" Target="../slideLayouts/slideLayout78.xml"/><Relationship Id="rId4" Type="http://schemas.openxmlformats.org/officeDocument/2006/relationships/image" Target="../media/image61.png"/></Relationships>
</file>

<file path=ppt/slides/_rels/slide10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4.xml"/><Relationship Id="rId1" Type="http://schemas.openxmlformats.org/officeDocument/2006/relationships/slideLayout" Target="../slideLayouts/slideLayout78.xml"/><Relationship Id="rId4" Type="http://schemas.openxmlformats.org/officeDocument/2006/relationships/image" Target="../media/image61.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89.xml"/></Relationships>
</file>

<file path=ppt/slides/_rels/slide106.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106.xml"/><Relationship Id="rId1" Type="http://schemas.openxmlformats.org/officeDocument/2006/relationships/slideLayout" Target="../slideLayouts/slideLayout89.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0.xml"/></Relationships>
</file>

<file path=ppt/slides/_rels/slide10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8.xml"/><Relationship Id="rId1" Type="http://schemas.openxmlformats.org/officeDocument/2006/relationships/slideLayout" Target="../slideLayouts/slideLayout100.xml"/><Relationship Id="rId4" Type="http://schemas.openxmlformats.org/officeDocument/2006/relationships/image" Target="../media/image65.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1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2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3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33.xml"/></Relationships>
</file>

<file path=ppt/slides/_rels/slide1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3.xml"/><Relationship Id="rId1" Type="http://schemas.openxmlformats.org/officeDocument/2006/relationships/slideLayout" Target="../slideLayouts/slideLayout13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4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44.xml"/></Relationships>
</file>

<file path=ppt/slides/_rels/slide11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6.xml"/><Relationship Id="rId1" Type="http://schemas.openxmlformats.org/officeDocument/2006/relationships/slideLayout" Target="../slideLayouts/slideLayout144.xml"/></Relationships>
</file>

<file path=ppt/slides/_rels/slide11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7.xml"/><Relationship Id="rId1" Type="http://schemas.openxmlformats.org/officeDocument/2006/relationships/slideLayout" Target="../slideLayouts/slideLayout144.xml"/><Relationship Id="rId5" Type="http://schemas.openxmlformats.org/officeDocument/2006/relationships/image" Target="../media/image70.png"/><Relationship Id="rId4" Type="http://schemas.openxmlformats.org/officeDocument/2006/relationships/image" Target="../media/image69.png"/></Relationships>
</file>

<file path=ppt/slides/_rels/slide11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8.xml"/><Relationship Id="rId1" Type="http://schemas.openxmlformats.org/officeDocument/2006/relationships/slideLayout" Target="../slideLayouts/slideLayout14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4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55.xml"/></Relationships>
</file>

<file path=ppt/slides/_rels/slide1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1.xml"/><Relationship Id="rId1" Type="http://schemas.openxmlformats.org/officeDocument/2006/relationships/slideLayout" Target="../slideLayouts/slideLayout15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55.xml"/></Relationships>
</file>

<file path=ppt/slides/_rels/slide1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3.xml"/><Relationship Id="rId1" Type="http://schemas.openxmlformats.org/officeDocument/2006/relationships/slideLayout" Target="../slideLayouts/slideLayout155.xml"/><Relationship Id="rId4" Type="http://schemas.openxmlformats.org/officeDocument/2006/relationships/image" Target="../media/image72.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5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55.xml"/></Relationships>
</file>

<file path=ppt/slides/_rels/slide1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6.xml"/><Relationship Id="rId1" Type="http://schemas.openxmlformats.org/officeDocument/2006/relationships/slideLayout" Target="../slideLayouts/slideLayout166.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66.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66.xml"/></Relationships>
</file>

<file path=ppt/slides/_rels/slide1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29.xml"/><Relationship Id="rId1" Type="http://schemas.openxmlformats.org/officeDocument/2006/relationships/slideLayout" Target="../slideLayouts/slideLayout166.xml"/><Relationship Id="rId4" Type="http://schemas.openxmlformats.org/officeDocument/2006/relationships/image" Target="../media/image75.gif"/></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7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62"/>
        <p:cNvGrpSpPr/>
        <p:nvPr/>
      </p:nvGrpSpPr>
      <p:grpSpPr>
        <a:xfrm>
          <a:off x="0" y="0"/>
          <a:ext cx="0" cy="0"/>
          <a:chOff x="0" y="0"/>
          <a:chExt cx="0" cy="0"/>
        </a:xfrm>
      </p:grpSpPr>
      <p:sp>
        <p:nvSpPr>
          <p:cNvPr id="1363" name="Google Shape;1363;p1"/>
          <p:cNvSpPr txBox="1">
            <a:spLocks noGrp="1"/>
          </p:cNvSpPr>
          <p:nvPr>
            <p:ph type="ctrTitle"/>
          </p:nvPr>
        </p:nvSpPr>
        <p:spPr>
          <a:xfrm>
            <a:off x="0" y="0"/>
            <a:ext cx="9144000" cy="1523999"/>
          </a:xfrm>
          <a:prstGeom prst="rect">
            <a:avLst/>
          </a:prstGeom>
          <a:solidFill>
            <a:srgbClr val="FFFF00"/>
          </a:solid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b="1"/>
              <a:t> </a:t>
            </a:r>
            <a:br>
              <a:rPr lang="en-US" b="1"/>
            </a:br>
            <a:r>
              <a:rPr lang="en-US" b="1"/>
              <a:t>Welcome to Organic Chem </a:t>
            </a:r>
            <a:br>
              <a:rPr lang="en-US" b="1"/>
            </a:br>
            <a:r>
              <a:rPr lang="en-US" sz="2400" b="1">
                <a:solidFill>
                  <a:srgbClr val="3333FF"/>
                </a:solidFill>
              </a:rPr>
              <a:t>  </a:t>
            </a:r>
            <a:r>
              <a:rPr lang="en-US" sz="2800" b="1">
                <a:solidFill>
                  <a:srgbClr val="3333FF"/>
                </a:solidFill>
              </a:rPr>
              <a:t> </a:t>
            </a:r>
            <a:endParaRPr sz="2400" b="1">
              <a:solidFill>
                <a:srgbClr val="3333FF"/>
              </a:solidFill>
            </a:endParaRPr>
          </a:p>
        </p:txBody>
      </p:sp>
      <p:sp>
        <p:nvSpPr>
          <p:cNvPr id="1364" name="Google Shape;1364;p1"/>
          <p:cNvSpPr txBox="1">
            <a:spLocks noGrp="1"/>
          </p:cNvSpPr>
          <p:nvPr>
            <p:ph type="subTitle" idx="1"/>
          </p:nvPr>
        </p:nvSpPr>
        <p:spPr>
          <a:xfrm>
            <a:off x="0" y="6107980"/>
            <a:ext cx="9143999" cy="761133"/>
          </a:xfrm>
          <a:prstGeom prst="rect">
            <a:avLst/>
          </a:prstGeom>
          <a:solidFill>
            <a:srgbClr val="FFFF00"/>
          </a:solid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800"/>
              <a:buFont typeface="Arial"/>
              <a:buNone/>
            </a:pPr>
            <a:br>
              <a:rPr lang="en-US" sz="800" b="1" i="1"/>
            </a:br>
            <a:r>
              <a:rPr lang="en-US" b="1" i="1"/>
              <a:t>Take out table P + Q now.  </a:t>
            </a:r>
            <a:endParaRPr/>
          </a:p>
          <a:p>
            <a:pPr marL="0" lvl="0" indent="0" algn="ctr" rtl="0">
              <a:spcBef>
                <a:spcPts val="640"/>
              </a:spcBef>
              <a:spcAft>
                <a:spcPts val="0"/>
              </a:spcAft>
              <a:buClr>
                <a:schemeClr val="dk1"/>
              </a:buClr>
              <a:buSzPts val="3200"/>
              <a:buFont typeface="Arial"/>
              <a:buNone/>
            </a:pPr>
            <a:endParaRPr/>
          </a:p>
          <a:p>
            <a:pPr marL="0" lvl="0" indent="0" algn="l" rtl="0">
              <a:spcBef>
                <a:spcPts val="640"/>
              </a:spcBef>
              <a:spcAft>
                <a:spcPts val="0"/>
              </a:spcAft>
              <a:buClr>
                <a:srgbClr val="FF0000"/>
              </a:buClr>
              <a:buSzPts val="3200"/>
              <a:buFont typeface="Comic Sans MS"/>
              <a:buNone/>
            </a:pPr>
            <a:r>
              <a:rPr lang="en-US" b="1">
                <a:solidFill>
                  <a:srgbClr val="FF0000"/>
                </a:solidFill>
                <a:latin typeface="Comic Sans MS"/>
                <a:ea typeface="Comic Sans MS"/>
                <a:cs typeface="Comic Sans MS"/>
                <a:sym typeface="Comic Sans MS"/>
              </a:rPr>
              <a:t> </a:t>
            </a:r>
            <a:endParaRPr/>
          </a:p>
        </p:txBody>
      </p:sp>
      <p:pic>
        <p:nvPicPr>
          <p:cNvPr id="1365" name="Google Shape;1365;p1" descr="What Is Organic Food, Actually? - Eater"/>
          <p:cNvPicPr preferRelativeResize="0"/>
          <p:nvPr/>
        </p:nvPicPr>
        <p:blipFill rotWithShape="1">
          <a:blip r:embed="rId3">
            <a:alphaModFix/>
          </a:blip>
          <a:srcRect/>
          <a:stretch/>
        </p:blipFill>
        <p:spPr>
          <a:xfrm>
            <a:off x="0" y="1371600"/>
            <a:ext cx="9143999" cy="473638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69"/>
        <p:cNvGrpSpPr/>
        <p:nvPr/>
      </p:nvGrpSpPr>
      <p:grpSpPr>
        <a:xfrm>
          <a:off x="0" y="0"/>
          <a:ext cx="0" cy="0"/>
          <a:chOff x="0" y="0"/>
          <a:chExt cx="0" cy="0"/>
        </a:xfrm>
      </p:grpSpPr>
      <p:sp>
        <p:nvSpPr>
          <p:cNvPr id="1370" name="Google Shape;1370;p2"/>
          <p:cNvSpPr txBox="1"/>
          <p:nvPr/>
        </p:nvSpPr>
        <p:spPr>
          <a:xfrm>
            <a:off x="0" y="0"/>
            <a:ext cx="9144000" cy="59400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Times New Roman"/>
              <a:buNone/>
            </a:pPr>
            <a:r>
              <a:rPr lang="en-US" sz="2000" b="0" i="0" u="none" strike="noStrike" cap="none">
                <a:solidFill>
                  <a:schemeClr val="dk1"/>
                </a:solidFill>
                <a:latin typeface="Times New Roman"/>
                <a:ea typeface="Times New Roman"/>
                <a:cs typeface="Times New Roman"/>
                <a:sym typeface="Times New Roman"/>
              </a:rPr>
              <a:t>All chemistry we have been doing is technically “inorganic” chem.  </a:t>
            </a:r>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Times New Roman"/>
              <a:buNone/>
            </a:pPr>
            <a:r>
              <a:rPr lang="en-US" sz="2000" b="0" i="0" u="none" strike="noStrike" cap="none">
                <a:solidFill>
                  <a:schemeClr val="dk1"/>
                </a:solidFill>
                <a:latin typeface="Times New Roman"/>
                <a:ea typeface="Times New Roman"/>
                <a:cs typeface="Times New Roman"/>
                <a:sym typeface="Times New Roman"/>
              </a:rPr>
              <a:t>Organic Chem was once thought to be made up of molecules that could only form from living organisms (plants and animals).  They had “the spark of life” and could not be made by scientists.  </a:t>
            </a:r>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Times New Roman"/>
              <a:buNone/>
            </a:pPr>
            <a:r>
              <a:rPr lang="en-US" sz="2000" b="0" i="0" u="none" strike="noStrike" cap="none">
                <a:solidFill>
                  <a:schemeClr val="dk1"/>
                </a:solidFill>
                <a:latin typeface="Times New Roman"/>
                <a:ea typeface="Times New Roman"/>
                <a:cs typeface="Times New Roman"/>
                <a:sym typeface="Times New Roman"/>
              </a:rPr>
              <a:t>Humorously (and truthfully) the first organic molecule synthesized was urea.  I think that’s funny.  Now scientists and college students can make them all.  There are billions of possible organic molecules, most have not been made yet.</a:t>
            </a:r>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Times New Roman"/>
              <a:buNone/>
            </a:pPr>
            <a:r>
              <a:rPr lang="en-US" sz="2000" b="0" i="0" u="none" strike="noStrike" cap="none">
                <a:solidFill>
                  <a:schemeClr val="dk1"/>
                </a:solidFill>
                <a:latin typeface="Times New Roman"/>
                <a:ea typeface="Times New Roman"/>
                <a:cs typeface="Times New Roman"/>
                <a:sym typeface="Times New Roman"/>
              </a:rPr>
              <a:t>The organic molecules we will study are more complex than the simpler compounds we have learned about so far, but we get some tables to help.  </a:t>
            </a:r>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Times New Roman"/>
              <a:buNone/>
            </a:pPr>
            <a:r>
              <a:rPr lang="en-US" sz="2000" b="0" i="0" u="none" strike="noStrike" cap="none">
                <a:solidFill>
                  <a:schemeClr val="dk1"/>
                </a:solidFill>
                <a:latin typeface="Times New Roman"/>
                <a:ea typeface="Times New Roman"/>
                <a:cs typeface="Times New Roman"/>
                <a:sym typeface="Times New Roman"/>
              </a:rPr>
              <a:t>We use specific rules to name them all.  The tables will help us.  </a:t>
            </a:r>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Times New Roman"/>
              <a:buNone/>
            </a:pPr>
            <a:r>
              <a:rPr lang="en-US" sz="2000" b="0" i="0" u="none" strike="noStrike" cap="none">
                <a:solidFill>
                  <a:schemeClr val="dk1"/>
                </a:solidFill>
                <a:latin typeface="Times New Roman"/>
                <a:ea typeface="Times New Roman"/>
                <a:cs typeface="Times New Roman"/>
                <a:sym typeface="Times New Roman"/>
              </a:rPr>
              <a:t>Organic chemistry is the class in college that students cry in almost daily.  </a:t>
            </a:r>
            <a:br>
              <a:rPr lang="en-US" sz="2000" b="0" i="0" u="none" strike="noStrike" cap="none">
                <a:solidFill>
                  <a:schemeClr val="dk1"/>
                </a:solidFill>
                <a:latin typeface="Times New Roman"/>
                <a:ea typeface="Times New Roman"/>
                <a:cs typeface="Times New Roman"/>
                <a:sym typeface="Times New Roman"/>
              </a:rPr>
            </a:br>
            <a:r>
              <a:rPr lang="en-US" sz="2000" b="0" i="0" u="none" strike="noStrike" cap="none">
                <a:solidFill>
                  <a:schemeClr val="dk1"/>
                </a:solidFill>
                <a:latin typeface="Times New Roman"/>
                <a:ea typeface="Times New Roman"/>
                <a:cs typeface="Times New Roman"/>
                <a:sym typeface="Times New Roman"/>
              </a:rPr>
              <a:t>Especially during exams, I remember it well.   </a:t>
            </a:r>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Times New Roman"/>
              <a:buNone/>
            </a:pPr>
            <a:r>
              <a:rPr lang="en-US" sz="2000" b="0" i="0" u="none" strike="noStrike" cap="none">
                <a:solidFill>
                  <a:schemeClr val="dk1"/>
                </a:solidFill>
                <a:latin typeface="Times New Roman"/>
                <a:ea typeface="Times New Roman"/>
                <a:cs typeface="Times New Roman"/>
                <a:sym typeface="Times New Roman"/>
              </a:rPr>
              <a:t>High School organic chem is relatively easy, you shouldn’t cry.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pic>
        <p:nvPicPr>
          <p:cNvPr id="1375" name="Google Shape;1375;p3" descr="http://www.carbonallotropes.com/img/cms/carbon%20symbol.gif"/>
          <p:cNvPicPr preferRelativeResize="0"/>
          <p:nvPr/>
        </p:nvPicPr>
        <p:blipFill rotWithShape="1">
          <a:blip r:embed="rId3">
            <a:alphaModFix/>
          </a:blip>
          <a:srcRect/>
          <a:stretch/>
        </p:blipFill>
        <p:spPr>
          <a:xfrm>
            <a:off x="5911850" y="0"/>
            <a:ext cx="3232150" cy="4017963"/>
          </a:xfrm>
          <a:prstGeom prst="rect">
            <a:avLst/>
          </a:prstGeom>
          <a:noFill/>
          <a:ln>
            <a:noFill/>
          </a:ln>
        </p:spPr>
      </p:pic>
      <p:sp>
        <p:nvSpPr>
          <p:cNvPr id="1376" name="Google Shape;1376;p3"/>
          <p:cNvSpPr txBox="1"/>
          <p:nvPr/>
        </p:nvSpPr>
        <p:spPr>
          <a:xfrm>
            <a:off x="0" y="0"/>
            <a:ext cx="6324600" cy="649408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9600"/>
              <a:buFont typeface="Times New Roman"/>
              <a:buNone/>
            </a:pPr>
            <a:r>
              <a:rPr lang="en-US" sz="9600" b="1" i="0" u="none" strike="noStrike" cap="none">
                <a:solidFill>
                  <a:schemeClr val="dk1"/>
                </a:solidFill>
                <a:latin typeface="Times New Roman"/>
                <a:ea typeface="Times New Roman"/>
                <a:cs typeface="Times New Roman"/>
                <a:sym typeface="Times New Roman"/>
              </a:rPr>
              <a:t>Carbon.</a:t>
            </a:r>
            <a:endParaRPr/>
          </a:p>
          <a:p>
            <a:pPr marL="0" marR="0" lvl="0" indent="0" algn="l" rtl="0">
              <a:spcBef>
                <a:spcPts val="0"/>
              </a:spcBef>
              <a:spcAft>
                <a:spcPts val="0"/>
              </a:spcAft>
              <a:buClr>
                <a:srgbClr val="FF0000"/>
              </a:buClr>
              <a:buSzPts val="2000"/>
              <a:buFont typeface="Times New Roman"/>
              <a:buNone/>
            </a:pPr>
            <a:br>
              <a:rPr lang="en-US" sz="2000" b="0" i="0" u="none" strike="noStrike" cap="none">
                <a:solidFill>
                  <a:srgbClr val="FF0000"/>
                </a:solidFill>
                <a:latin typeface="Times New Roman"/>
                <a:ea typeface="Times New Roman"/>
                <a:cs typeface="Times New Roman"/>
                <a:sym typeface="Times New Roman"/>
              </a:rPr>
            </a:br>
            <a:br>
              <a:rPr lang="en-US" sz="2000" b="0" i="0" u="none" strike="noStrike" cap="none">
                <a:solidFill>
                  <a:srgbClr val="FF0000"/>
                </a:solidFill>
                <a:latin typeface="Times New Roman"/>
                <a:ea typeface="Times New Roman"/>
                <a:cs typeface="Times New Roman"/>
                <a:sym typeface="Times New Roman"/>
              </a:rPr>
            </a:br>
            <a:r>
              <a:rPr lang="en-US" sz="2000" b="0" i="0" u="none" strike="noStrike" cap="none">
                <a:solidFill>
                  <a:srgbClr val="FF0000"/>
                </a:solidFill>
                <a:latin typeface="Times New Roman"/>
                <a:ea typeface="Times New Roman"/>
                <a:cs typeface="Times New Roman"/>
                <a:sym typeface="Times New Roman"/>
              </a:rPr>
              <a:t>1.</a:t>
            </a:r>
            <a:r>
              <a:rPr lang="en-US" sz="2000" b="0" i="0" u="none" strike="noStrike" cap="none">
                <a:solidFill>
                  <a:schemeClr val="dk1"/>
                </a:solidFill>
                <a:latin typeface="Times New Roman"/>
                <a:ea typeface="Times New Roman"/>
                <a:cs typeface="Times New Roman"/>
                <a:sym typeface="Times New Roman"/>
              </a:rPr>
              <a:t>  </a:t>
            </a:r>
            <a:r>
              <a:rPr lang="en-US" sz="2000" b="1" i="0" u="sng" strike="noStrike" cap="none">
                <a:solidFill>
                  <a:schemeClr val="dk1"/>
                </a:solidFill>
                <a:latin typeface="Times New Roman"/>
                <a:ea typeface="Times New Roman"/>
                <a:cs typeface="Times New Roman"/>
                <a:sym typeface="Times New Roman"/>
              </a:rPr>
              <a:t>Carbon</a:t>
            </a:r>
            <a:r>
              <a:rPr lang="en-US" sz="2000" b="0" i="0" u="none" strike="noStrike" cap="none">
                <a:solidFill>
                  <a:schemeClr val="dk1"/>
                </a:solidFill>
                <a:latin typeface="Times New Roman"/>
                <a:ea typeface="Times New Roman"/>
                <a:cs typeface="Times New Roman"/>
                <a:sym typeface="Times New Roman"/>
              </a:rPr>
              <a:t> is the atom in all organic molecules.</a:t>
            </a:r>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Times New Roman"/>
              <a:buNone/>
            </a:pPr>
            <a:r>
              <a:rPr lang="en-US" sz="2000" b="0" i="0" u="none" strike="noStrike" cap="none">
                <a:solidFill>
                  <a:schemeClr val="dk1"/>
                </a:solidFill>
                <a:latin typeface="Times New Roman"/>
                <a:ea typeface="Times New Roman"/>
                <a:cs typeface="Times New Roman"/>
                <a:sym typeface="Times New Roman"/>
              </a:rPr>
              <a:t> </a:t>
            </a:r>
            <a:br>
              <a:rPr lang="en-US" sz="2000" b="0" i="0" u="none" strike="noStrike" cap="none">
                <a:solidFill>
                  <a:schemeClr val="dk1"/>
                </a:solidFill>
                <a:latin typeface="Times New Roman"/>
                <a:ea typeface="Times New Roman"/>
                <a:cs typeface="Times New Roman"/>
                <a:sym typeface="Times New Roman"/>
              </a:rPr>
            </a:br>
            <a:r>
              <a:rPr lang="en-US" sz="2000" b="0" i="0" u="none" strike="noStrike" cap="none">
                <a:solidFill>
                  <a:srgbClr val="FF0000"/>
                </a:solidFill>
                <a:latin typeface="Times New Roman"/>
                <a:ea typeface="Times New Roman"/>
                <a:cs typeface="Times New Roman"/>
                <a:sym typeface="Times New Roman"/>
              </a:rPr>
              <a:t>2.  </a:t>
            </a:r>
            <a:r>
              <a:rPr lang="en-US" sz="2000" b="0" i="0" u="none" strike="noStrike" cap="none">
                <a:solidFill>
                  <a:schemeClr val="dk1"/>
                </a:solidFill>
                <a:latin typeface="Times New Roman"/>
                <a:ea typeface="Times New Roman"/>
                <a:cs typeface="Times New Roman"/>
                <a:sym typeface="Times New Roman"/>
              </a:rPr>
              <a:t>Carbon can make </a:t>
            </a:r>
            <a:r>
              <a:rPr lang="en-US" sz="2000" b="1" i="0" u="sng" strike="noStrike" cap="none">
                <a:solidFill>
                  <a:schemeClr val="dk1"/>
                </a:solidFill>
                <a:latin typeface="Times New Roman"/>
                <a:ea typeface="Times New Roman"/>
                <a:cs typeface="Times New Roman"/>
                <a:sym typeface="Times New Roman"/>
              </a:rPr>
              <a:t>single, double and triple</a:t>
            </a:r>
            <a:r>
              <a:rPr lang="en-US" sz="2000" b="1" i="0" u="none" strike="noStrike" cap="none">
                <a:solidFill>
                  <a:schemeClr val="dk1"/>
                </a:solidFill>
                <a:latin typeface="Times New Roman"/>
                <a:ea typeface="Times New Roman"/>
                <a:cs typeface="Times New Roman"/>
                <a:sym typeface="Times New Roman"/>
              </a:rPr>
              <a:t> </a:t>
            </a:r>
            <a:r>
              <a:rPr lang="en-US" sz="2000" b="0" i="0" u="none" strike="noStrike" cap="none">
                <a:solidFill>
                  <a:schemeClr val="dk1"/>
                </a:solidFill>
                <a:latin typeface="Times New Roman"/>
                <a:ea typeface="Times New Roman"/>
                <a:cs typeface="Times New Roman"/>
                <a:sym typeface="Times New Roman"/>
              </a:rPr>
              <a:t>bonds </a:t>
            </a:r>
            <a:br>
              <a:rPr lang="en-US" sz="2000" b="0" i="0" u="none" strike="noStrike" cap="none">
                <a:solidFill>
                  <a:schemeClr val="dk1"/>
                </a:solidFill>
                <a:latin typeface="Times New Roman"/>
                <a:ea typeface="Times New Roman"/>
                <a:cs typeface="Times New Roman"/>
                <a:sym typeface="Times New Roman"/>
              </a:rPr>
            </a:br>
            <a:r>
              <a:rPr lang="en-US" sz="2000" b="0" i="0" u="none" strike="noStrike" cap="none">
                <a:solidFill>
                  <a:schemeClr val="dk1"/>
                </a:solidFill>
                <a:latin typeface="Times New Roman"/>
                <a:ea typeface="Times New Roman"/>
                <a:cs typeface="Times New Roman"/>
                <a:sym typeface="Times New Roman"/>
              </a:rPr>
              <a:t>      to other carbon atoms.  </a:t>
            </a:r>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rgbClr val="FF0000"/>
              </a:buClr>
              <a:buSzPts val="2000"/>
              <a:buFont typeface="Times New Roman"/>
              <a:buNone/>
            </a:pPr>
            <a:r>
              <a:rPr lang="en-US" sz="2000" b="0" i="0" u="none" strike="noStrike" cap="none">
                <a:solidFill>
                  <a:srgbClr val="FF0000"/>
                </a:solidFill>
                <a:latin typeface="Times New Roman"/>
                <a:ea typeface="Times New Roman"/>
                <a:cs typeface="Times New Roman"/>
                <a:sym typeface="Times New Roman"/>
              </a:rPr>
              <a:t>3.</a:t>
            </a:r>
            <a:r>
              <a:rPr lang="en-US" sz="2000" b="0" i="0" u="none" strike="noStrike" cap="none">
                <a:solidFill>
                  <a:schemeClr val="dk1"/>
                </a:solidFill>
                <a:latin typeface="Times New Roman"/>
                <a:ea typeface="Times New Roman"/>
                <a:cs typeface="Times New Roman"/>
                <a:sym typeface="Times New Roman"/>
              </a:rPr>
              <a:t>  There are </a:t>
            </a:r>
            <a:r>
              <a:rPr lang="en-US" sz="2000" b="1" i="0" u="sng" strike="noStrike" cap="none">
                <a:solidFill>
                  <a:schemeClr val="dk1"/>
                </a:solidFill>
                <a:latin typeface="Times New Roman"/>
                <a:ea typeface="Times New Roman"/>
                <a:cs typeface="Times New Roman"/>
                <a:sym typeface="Times New Roman"/>
              </a:rPr>
              <a:t>NO METALS</a:t>
            </a:r>
            <a:r>
              <a:rPr lang="en-US" sz="2000" b="0" i="0" u="none" strike="noStrike" cap="none">
                <a:solidFill>
                  <a:schemeClr val="dk1"/>
                </a:solidFill>
                <a:latin typeface="Times New Roman"/>
                <a:ea typeface="Times New Roman"/>
                <a:cs typeface="Times New Roman"/>
                <a:sym typeface="Times New Roman"/>
              </a:rPr>
              <a:t> in organic chem.</a:t>
            </a:r>
            <a:br>
              <a:rPr lang="en-US" sz="2000" b="0" i="0" u="none" strike="noStrike" cap="none">
                <a:solidFill>
                  <a:schemeClr val="dk1"/>
                </a:solidFill>
                <a:latin typeface="Times New Roman"/>
                <a:ea typeface="Times New Roman"/>
                <a:cs typeface="Times New Roman"/>
                <a:sym typeface="Times New Roman"/>
              </a:rPr>
            </a:br>
            <a:br>
              <a:rPr lang="en-US" sz="2000" b="0" i="0" u="none" strike="noStrike" cap="none">
                <a:solidFill>
                  <a:schemeClr val="dk1"/>
                </a:solidFill>
                <a:latin typeface="Times New Roman"/>
                <a:ea typeface="Times New Roman"/>
                <a:cs typeface="Times New Roman"/>
                <a:sym typeface="Times New Roman"/>
              </a:rPr>
            </a:br>
            <a:br>
              <a:rPr lang="en-US" sz="2000" b="0" i="0" u="none" strike="noStrike" cap="none">
                <a:solidFill>
                  <a:schemeClr val="dk1"/>
                </a:solidFill>
                <a:latin typeface="Times New Roman"/>
                <a:ea typeface="Times New Roman"/>
                <a:cs typeface="Times New Roman"/>
                <a:sym typeface="Times New Roman"/>
              </a:rPr>
            </a:br>
            <a:r>
              <a:rPr lang="en-US" sz="2000" b="0" i="0" u="none" strike="noStrike" cap="none">
                <a:solidFill>
                  <a:srgbClr val="FF0000"/>
                </a:solidFill>
                <a:latin typeface="Times New Roman"/>
                <a:ea typeface="Times New Roman"/>
                <a:cs typeface="Times New Roman"/>
                <a:sym typeface="Times New Roman"/>
              </a:rPr>
              <a:t>4</a:t>
            </a:r>
            <a:r>
              <a:rPr lang="en-US" sz="2000" b="0" i="0" u="none" strike="noStrike" cap="none">
                <a:solidFill>
                  <a:schemeClr val="dk1"/>
                </a:solidFill>
                <a:latin typeface="Times New Roman"/>
                <a:ea typeface="Times New Roman"/>
                <a:cs typeface="Times New Roman"/>
                <a:sym typeface="Times New Roman"/>
              </a:rPr>
              <a:t>.  Look at table P, fill in the boxes for the prefixes </a:t>
            </a:r>
            <a:br>
              <a:rPr lang="en-US" sz="2000" b="0" i="0" u="none" strike="noStrike" cap="none">
                <a:solidFill>
                  <a:schemeClr val="dk1"/>
                </a:solidFill>
                <a:latin typeface="Times New Roman"/>
                <a:ea typeface="Times New Roman"/>
                <a:cs typeface="Times New Roman"/>
                <a:sym typeface="Times New Roman"/>
              </a:rPr>
            </a:br>
            <a:r>
              <a:rPr lang="en-US" sz="2000" b="0" i="0" u="none" strike="noStrike" cap="none">
                <a:solidFill>
                  <a:schemeClr val="dk1"/>
                </a:solidFill>
                <a:latin typeface="Times New Roman"/>
                <a:ea typeface="Times New Roman"/>
                <a:cs typeface="Times New Roman"/>
                <a:sym typeface="Times New Roman"/>
              </a:rPr>
              <a:t>     that indicate how many carbon atoms are in a molecule.  </a:t>
            </a:r>
            <a:endParaRPr/>
          </a:p>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000"/>
              <a:buFont typeface="Times New Roman"/>
              <a:buNone/>
            </a:pPr>
            <a:r>
              <a:rPr lang="en-US" sz="2000" b="0" i="0" u="none" strike="noStrike" cap="none">
                <a:solidFill>
                  <a:schemeClr val="dk1"/>
                </a:solidFill>
                <a:latin typeface="Times New Roman"/>
                <a:ea typeface="Times New Roman"/>
                <a:cs typeface="Times New Roman"/>
                <a:sym typeface="Times New Roman"/>
              </a:rPr>
              <a:t> </a:t>
            </a:r>
            <a:endParaRPr/>
          </a:p>
        </p:txBody>
      </p:sp>
      <p:sp>
        <p:nvSpPr>
          <p:cNvPr id="1377" name="Google Shape;1377;p3"/>
          <p:cNvSpPr txBox="1"/>
          <p:nvPr/>
        </p:nvSpPr>
        <p:spPr>
          <a:xfrm>
            <a:off x="5911850" y="3984969"/>
            <a:ext cx="3232150" cy="584200"/>
          </a:xfrm>
          <a:prstGeom prst="rect">
            <a:avLst/>
          </a:prstGeom>
          <a:solidFill>
            <a:srgbClr val="333333"/>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1" u="none" strike="noStrike" cap="none">
                <a:solidFill>
                  <a:schemeClr val="accent3"/>
                </a:solidFill>
                <a:latin typeface="Comic Sans MS"/>
                <a:ea typeface="Comic Sans MS"/>
                <a:cs typeface="Comic Sans MS"/>
                <a:sym typeface="Comic Sans MS"/>
              </a:rPr>
              <a:t>OUR FRIEND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1"/>
        <p:cNvGrpSpPr/>
        <p:nvPr/>
      </p:nvGrpSpPr>
      <p:grpSpPr>
        <a:xfrm>
          <a:off x="0" y="0"/>
          <a:ext cx="0" cy="0"/>
          <a:chOff x="0" y="0"/>
          <a:chExt cx="0" cy="0"/>
        </a:xfrm>
      </p:grpSpPr>
      <p:sp>
        <p:nvSpPr>
          <p:cNvPr id="1382" name="Google Shape;1382;p4"/>
          <p:cNvSpPr txBox="1"/>
          <p:nvPr/>
        </p:nvSpPr>
        <p:spPr>
          <a:xfrm>
            <a:off x="0" y="0"/>
            <a:ext cx="9144000" cy="61863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Times New Roman"/>
              <a:buNone/>
            </a:pPr>
            <a:r>
              <a:rPr lang="en-US" sz="2400" b="0" i="0" u="none" strike="noStrike" cap="none">
                <a:solidFill>
                  <a:schemeClr val="dk1"/>
                </a:solidFill>
                <a:latin typeface="Times New Roman"/>
                <a:ea typeface="Times New Roman"/>
                <a:cs typeface="Times New Roman"/>
                <a:sym typeface="Times New Roman"/>
              </a:rPr>
              <a:t>5.  Carbon makes 4 bonds because it has a 2-4 electron configuration,   </a:t>
            </a:r>
            <a:br>
              <a:rPr lang="en-US" sz="2400" b="0" i="0" u="none" strike="noStrike" cap="none">
                <a:solidFill>
                  <a:schemeClr val="dk1"/>
                </a:solidFill>
                <a:latin typeface="Times New Roman"/>
                <a:ea typeface="Times New Roman"/>
                <a:cs typeface="Times New Roman"/>
                <a:sym typeface="Times New Roman"/>
              </a:rPr>
            </a:br>
            <a:r>
              <a:rPr lang="en-US" sz="2400" b="0" i="0" u="none" strike="noStrike" cap="none">
                <a:solidFill>
                  <a:schemeClr val="dk1"/>
                </a:solidFill>
                <a:latin typeface="Times New Roman"/>
                <a:ea typeface="Times New Roman"/>
                <a:cs typeface="Times New Roman"/>
                <a:sym typeface="Times New Roman"/>
              </a:rPr>
              <a:t>      it needs 4e</a:t>
            </a:r>
            <a:r>
              <a:rPr lang="en-US" sz="2400" b="0" i="0" u="none" strike="noStrike" cap="none" baseline="30000">
                <a:solidFill>
                  <a:schemeClr val="dk1"/>
                </a:solidFill>
                <a:latin typeface="Times New Roman"/>
                <a:ea typeface="Times New Roman"/>
                <a:cs typeface="Times New Roman"/>
                <a:sym typeface="Times New Roman"/>
              </a:rPr>
              <a:t>– </a:t>
            </a:r>
            <a:r>
              <a:rPr lang="en-US" sz="2400" b="0" i="0" u="none" strike="noStrike" cap="none">
                <a:solidFill>
                  <a:schemeClr val="dk1"/>
                </a:solidFill>
                <a:latin typeface="Times New Roman"/>
                <a:ea typeface="Times New Roman"/>
                <a:cs typeface="Times New Roman"/>
                <a:sym typeface="Times New Roman"/>
              </a:rPr>
              <a:t> for an octet, for bonding stability.  </a:t>
            </a:r>
            <a:endParaRPr/>
          </a:p>
          <a:p>
            <a:pPr marL="0" marR="0" lvl="0" indent="0" algn="l" rtl="0">
              <a:spcBef>
                <a:spcPts val="0"/>
              </a:spcBef>
              <a:spcAft>
                <a:spcPts val="0"/>
              </a:spcAft>
              <a:buClr>
                <a:schemeClr val="dk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rgbClr val="003399"/>
              </a:buClr>
              <a:buSzPts val="3600"/>
              <a:buFont typeface="Times New Roman"/>
              <a:buNone/>
            </a:pPr>
            <a:r>
              <a:rPr lang="en-US" sz="3600" b="0" i="0" u="none" strike="noStrike" cap="none">
                <a:solidFill>
                  <a:srgbClr val="003399"/>
                </a:solidFill>
                <a:latin typeface="Times New Roman"/>
                <a:ea typeface="Times New Roman"/>
                <a:cs typeface="Times New Roman"/>
                <a:sym typeface="Times New Roman"/>
              </a:rPr>
              <a:t>6.   Carbon atoms make 4 bonds.  They can be:</a:t>
            </a:r>
            <a:endParaRPr/>
          </a:p>
          <a:p>
            <a:pPr marL="0" marR="0" lvl="0" indent="0" algn="l" rtl="0">
              <a:spcBef>
                <a:spcPts val="0"/>
              </a:spcBef>
              <a:spcAft>
                <a:spcPts val="0"/>
              </a:spcAft>
              <a:buClr>
                <a:srgbClr val="003399"/>
              </a:buClr>
              <a:buSzPts val="2400"/>
              <a:buFont typeface="Times New Roman"/>
              <a:buNone/>
            </a:pPr>
            <a:r>
              <a:rPr lang="en-US" sz="2400" b="0" i="0" u="none" strike="noStrike" cap="none">
                <a:solidFill>
                  <a:srgbClr val="003399"/>
                </a:solidFill>
                <a:latin typeface="Times New Roman"/>
                <a:ea typeface="Times New Roman"/>
                <a:cs typeface="Times New Roman"/>
                <a:sym typeface="Times New Roman"/>
              </a:rPr>
              <a:t>	 → 4 single bonds</a:t>
            </a:r>
            <a:endParaRPr/>
          </a:p>
          <a:p>
            <a:pPr marL="0" marR="0" lvl="0" indent="0" algn="l" rtl="0">
              <a:spcBef>
                <a:spcPts val="0"/>
              </a:spcBef>
              <a:spcAft>
                <a:spcPts val="0"/>
              </a:spcAft>
              <a:buClr>
                <a:srgbClr val="003399"/>
              </a:buClr>
              <a:buSzPts val="2400"/>
              <a:buFont typeface="Times New Roman"/>
              <a:buNone/>
            </a:pPr>
            <a:r>
              <a:rPr lang="en-US" sz="2400" b="0" i="0" u="none" strike="noStrike" cap="none">
                <a:solidFill>
                  <a:srgbClr val="003399"/>
                </a:solidFill>
                <a:latin typeface="Times New Roman"/>
                <a:ea typeface="Times New Roman"/>
                <a:cs typeface="Times New Roman"/>
                <a:sym typeface="Times New Roman"/>
              </a:rPr>
              <a:t>	         → 2 single bonds + 1 double bond	</a:t>
            </a:r>
            <a:endParaRPr/>
          </a:p>
          <a:p>
            <a:pPr marL="0" marR="0" lvl="0" indent="0" algn="l" rtl="0">
              <a:spcBef>
                <a:spcPts val="0"/>
              </a:spcBef>
              <a:spcAft>
                <a:spcPts val="0"/>
              </a:spcAft>
              <a:buClr>
                <a:srgbClr val="003399"/>
              </a:buClr>
              <a:buSzPts val="2400"/>
              <a:buFont typeface="Times New Roman"/>
              <a:buNone/>
            </a:pPr>
            <a:r>
              <a:rPr lang="en-US" sz="2400" b="0" i="0" u="none" strike="noStrike" cap="none">
                <a:solidFill>
                  <a:srgbClr val="003399"/>
                </a:solidFill>
                <a:latin typeface="Times New Roman"/>
                <a:ea typeface="Times New Roman"/>
                <a:cs typeface="Times New Roman"/>
                <a:sym typeface="Times New Roman"/>
              </a:rPr>
              <a:t>	                → 2 double bonds</a:t>
            </a:r>
            <a:endParaRPr/>
          </a:p>
          <a:p>
            <a:pPr marL="0" marR="0" lvl="0" indent="0" algn="l" rtl="0">
              <a:spcBef>
                <a:spcPts val="0"/>
              </a:spcBef>
              <a:spcAft>
                <a:spcPts val="0"/>
              </a:spcAft>
              <a:buClr>
                <a:srgbClr val="003399"/>
              </a:buClr>
              <a:buSzPts val="2400"/>
              <a:buFont typeface="Times New Roman"/>
              <a:buNone/>
            </a:pPr>
            <a:r>
              <a:rPr lang="en-US" sz="2400" b="0" i="0" u="none" strike="noStrike" cap="none">
                <a:solidFill>
                  <a:srgbClr val="003399"/>
                </a:solidFill>
                <a:latin typeface="Times New Roman"/>
                <a:ea typeface="Times New Roman"/>
                <a:cs typeface="Times New Roman"/>
                <a:sym typeface="Times New Roman"/>
              </a:rPr>
              <a:t>	                      → 1 single + 1 triple bond</a:t>
            </a:r>
            <a:endParaRPr/>
          </a:p>
          <a:p>
            <a:pPr marL="0" marR="0" lvl="0" indent="0" algn="l" rtl="0">
              <a:spcBef>
                <a:spcPts val="0"/>
              </a:spcBef>
              <a:spcAft>
                <a:spcPts val="0"/>
              </a:spcAft>
              <a:buClr>
                <a:schemeClr val="dk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4000"/>
              <a:buFont typeface="Times New Roman"/>
              <a:buNone/>
            </a:pPr>
            <a:r>
              <a:rPr lang="en-US" sz="4000" b="0" i="0" u="none" strike="noStrike" cap="none">
                <a:solidFill>
                  <a:schemeClr val="dk1"/>
                </a:solidFill>
                <a:latin typeface="Times New Roman"/>
                <a:ea typeface="Times New Roman"/>
                <a:cs typeface="Times New Roman"/>
                <a:sym typeface="Times New Roman"/>
              </a:rPr>
              <a:t>      </a:t>
            </a:r>
            <a:r>
              <a:rPr lang="en-US" sz="4000" b="0" i="0" u="none" strike="noStrike" cap="none">
                <a:solidFill>
                  <a:schemeClr val="dk1"/>
                </a:solidFill>
                <a:highlight>
                  <a:srgbClr val="FFFF00"/>
                </a:highlight>
                <a:latin typeface="Times New Roman"/>
                <a:ea typeface="Times New Roman"/>
                <a:cs typeface="Times New Roman"/>
                <a:sym typeface="Times New Roman"/>
              </a:rPr>
              <a:t> 4 bonds, every time, no matter what. </a:t>
            </a:r>
            <a:endParaRPr/>
          </a:p>
          <a:p>
            <a:pPr marL="0" marR="0" lvl="0" indent="0" algn="l" rtl="0">
              <a:spcBef>
                <a:spcPts val="0"/>
              </a:spcBef>
              <a:spcAft>
                <a:spcPts val="0"/>
              </a:spcAft>
              <a:buClr>
                <a:schemeClr val="dk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rgbClr val="FF0000"/>
              </a:buClr>
              <a:buSzPts val="4000"/>
              <a:buFont typeface="Times New Roman"/>
              <a:buNone/>
            </a:pPr>
            <a:r>
              <a:rPr lang="en-US" sz="4000" b="1" i="0" u="none" strike="noStrike" cap="none">
                <a:solidFill>
                  <a:srgbClr val="FF0000"/>
                </a:solidFill>
                <a:latin typeface="Times New Roman"/>
                <a:ea typeface="Times New Roman"/>
                <a:cs typeface="Times New Roman"/>
                <a:sym typeface="Times New Roman"/>
              </a:rPr>
              <a:t>7.  Hydrogen atoms have 1 electron and </a:t>
            </a:r>
            <a:br>
              <a:rPr lang="en-US" sz="4000" b="1" i="0" u="none" strike="noStrike" cap="none">
                <a:solidFill>
                  <a:srgbClr val="FF0000"/>
                </a:solidFill>
                <a:latin typeface="Times New Roman"/>
                <a:ea typeface="Times New Roman"/>
                <a:cs typeface="Times New Roman"/>
                <a:sym typeface="Times New Roman"/>
              </a:rPr>
            </a:br>
            <a:r>
              <a:rPr lang="en-US" sz="4000" b="1" i="0" u="none" strike="noStrike" cap="none">
                <a:solidFill>
                  <a:srgbClr val="FF0000"/>
                </a:solidFill>
                <a:latin typeface="Times New Roman"/>
                <a:ea typeface="Times New Roman"/>
                <a:cs typeface="Times New Roman"/>
                <a:sym typeface="Times New Roman"/>
              </a:rPr>
              <a:t>     can only make a single bond.  </a:t>
            </a:r>
            <a:endParaRPr sz="2400" b="0" i="0" u="none" strike="noStrike" cap="none">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400"/>
              <a:buFont typeface="Times New Roman"/>
              <a:buNone/>
            </a:pPr>
            <a:r>
              <a:rPr lang="en-US" sz="2400" b="0" i="0" u="none" strike="noStrike" cap="none">
                <a:solidFill>
                  <a:schemeClr val="dk1"/>
                </a:solidFill>
                <a:latin typeface="Times New Roman"/>
                <a:ea typeface="Times New Roman"/>
                <a:cs typeface="Times New Roman"/>
                <a:sym typeface="Times New Roman"/>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sp>
        <p:nvSpPr>
          <p:cNvPr id="1387" name="Google Shape;1387;p5"/>
          <p:cNvSpPr txBox="1"/>
          <p:nvPr/>
        </p:nvSpPr>
        <p:spPr>
          <a:xfrm>
            <a:off x="0" y="1"/>
            <a:ext cx="9144000"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4000"/>
              <a:buFont typeface="Times New Roman"/>
              <a:buNone/>
            </a:pPr>
            <a:r>
              <a:rPr lang="en-US" sz="4000" b="0" i="0" u="none" strike="noStrike" cap="none">
                <a:solidFill>
                  <a:srgbClr val="FF0000"/>
                </a:solidFill>
                <a:latin typeface="Times New Roman"/>
                <a:ea typeface="Times New Roman"/>
                <a:cs typeface="Times New Roman"/>
                <a:sym typeface="Times New Roman"/>
              </a:rPr>
              <a:t>8.</a:t>
            </a:r>
            <a:r>
              <a:rPr lang="en-US" sz="4000" b="0" i="0" u="none" strike="noStrike" cap="none">
                <a:solidFill>
                  <a:schemeClr val="dk1"/>
                </a:solidFill>
                <a:latin typeface="Times New Roman"/>
                <a:ea typeface="Times New Roman"/>
                <a:cs typeface="Times New Roman"/>
                <a:sym typeface="Times New Roman"/>
              </a:rPr>
              <a:t>  What is the name and the formula of the </a:t>
            </a:r>
            <a:br>
              <a:rPr lang="en-US" sz="4000" b="0" i="0" u="none" strike="noStrike" cap="none">
                <a:solidFill>
                  <a:schemeClr val="dk1"/>
                </a:solidFill>
                <a:latin typeface="Times New Roman"/>
                <a:ea typeface="Times New Roman"/>
                <a:cs typeface="Times New Roman"/>
                <a:sym typeface="Times New Roman"/>
              </a:rPr>
            </a:br>
            <a:r>
              <a:rPr lang="en-US" sz="4000" b="0" i="0" u="none" strike="noStrike" cap="none">
                <a:solidFill>
                  <a:schemeClr val="dk1"/>
                </a:solidFill>
                <a:latin typeface="Times New Roman"/>
                <a:ea typeface="Times New Roman"/>
                <a:cs typeface="Times New Roman"/>
                <a:sym typeface="Times New Roman"/>
              </a:rPr>
              <a:t>      simplest hydrocarbon?  </a:t>
            </a:r>
            <a:br>
              <a:rPr lang="en-US" sz="4000" b="0" i="0" u="none" strike="noStrike" cap="none">
                <a:solidFill>
                  <a:schemeClr val="dk1"/>
                </a:solidFill>
                <a:latin typeface="Times New Roman"/>
                <a:ea typeface="Times New Roman"/>
                <a:cs typeface="Times New Roman"/>
                <a:sym typeface="Times New Roman"/>
              </a:rPr>
            </a:br>
            <a:r>
              <a:rPr lang="en-US" sz="1600" b="0" i="0" u="none" strike="noStrike" cap="none">
                <a:solidFill>
                  <a:schemeClr val="dk1"/>
                </a:solidFill>
                <a:latin typeface="Times New Roman"/>
                <a:ea typeface="Times New Roman"/>
                <a:cs typeface="Times New Roman"/>
                <a:sym typeface="Times New Roman"/>
              </a:rPr>
              <a:t>                </a:t>
            </a:r>
            <a:r>
              <a:rPr lang="en-US" sz="3200" b="0" i="1" u="none" strike="noStrike" cap="none">
                <a:solidFill>
                  <a:srgbClr val="FF0000"/>
                </a:solidFill>
                <a:latin typeface="Times New Roman"/>
                <a:ea typeface="Times New Roman"/>
                <a:cs typeface="Times New Roman"/>
                <a:sym typeface="Times New Roman"/>
              </a:rPr>
              <a:t>(It has one carbon atom and 4 H atoms)  </a:t>
            </a:r>
            <a:endParaRPr sz="4000" b="0" i="1" u="none" strike="noStrike" cap="none">
              <a:solidFill>
                <a:srgbClr val="FF0000"/>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4000"/>
              <a:buFont typeface="Arial"/>
              <a:buNone/>
            </a:pPr>
            <a:endParaRPr sz="4000" b="0" i="0" u="none" strike="noStrike" cap="none">
              <a:solidFill>
                <a:schemeClr val="dk1"/>
              </a:solidFill>
              <a:latin typeface="Arial"/>
              <a:ea typeface="Arial"/>
              <a:cs typeface="Arial"/>
              <a:sym typeface="Arial"/>
            </a:endParaRPr>
          </a:p>
          <a:p>
            <a:pPr marL="0" marR="0" lvl="0" indent="0" algn="l" rtl="0">
              <a:spcBef>
                <a:spcPts val="0"/>
              </a:spcBef>
              <a:spcAft>
                <a:spcPts val="0"/>
              </a:spcAft>
              <a:buClr>
                <a:srgbClr val="FF0000"/>
              </a:buClr>
              <a:buSzPts val="4000"/>
              <a:buFont typeface="Arial"/>
              <a:buNone/>
            </a:pPr>
            <a:r>
              <a:rPr lang="en-US" sz="4000" b="0" i="0" u="none" strike="noStrike" cap="none">
                <a:solidFill>
                  <a:srgbClr val="FF0000"/>
                </a:solidFill>
                <a:latin typeface="Arial"/>
                <a:ea typeface="Arial"/>
                <a:cs typeface="Arial"/>
                <a:sym typeface="Arial"/>
              </a:rPr>
              <a:t> </a:t>
            </a:r>
            <a:endParaRPr sz="4000" b="0" i="0" u="none" strike="noStrike" cap="non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1"/>
        <p:cNvGrpSpPr/>
        <p:nvPr/>
      </p:nvGrpSpPr>
      <p:grpSpPr>
        <a:xfrm>
          <a:off x="0" y="0"/>
          <a:ext cx="0" cy="0"/>
          <a:chOff x="0" y="0"/>
          <a:chExt cx="0" cy="0"/>
        </a:xfrm>
      </p:grpSpPr>
      <p:sp>
        <p:nvSpPr>
          <p:cNvPr id="1392" name="Google Shape;1392;p6"/>
          <p:cNvSpPr txBox="1"/>
          <p:nvPr/>
        </p:nvSpPr>
        <p:spPr>
          <a:xfrm>
            <a:off x="0" y="1"/>
            <a:ext cx="9144000"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4000"/>
              <a:buFont typeface="Times New Roman"/>
              <a:buNone/>
            </a:pPr>
            <a:r>
              <a:rPr lang="en-US" sz="4000" b="0" i="0" u="none" strike="noStrike" cap="none">
                <a:solidFill>
                  <a:srgbClr val="FF0000"/>
                </a:solidFill>
                <a:latin typeface="Times New Roman"/>
                <a:ea typeface="Times New Roman"/>
                <a:cs typeface="Times New Roman"/>
                <a:sym typeface="Times New Roman"/>
              </a:rPr>
              <a:t>8.</a:t>
            </a:r>
            <a:r>
              <a:rPr lang="en-US" sz="4000" b="0" i="0" u="none" strike="noStrike" cap="none">
                <a:solidFill>
                  <a:schemeClr val="dk1"/>
                </a:solidFill>
                <a:latin typeface="Times New Roman"/>
                <a:ea typeface="Times New Roman"/>
                <a:cs typeface="Times New Roman"/>
                <a:sym typeface="Times New Roman"/>
              </a:rPr>
              <a:t>  What is the name and the formula of the </a:t>
            </a:r>
            <a:br>
              <a:rPr lang="en-US" sz="4000" b="0" i="0" u="none" strike="noStrike" cap="none">
                <a:solidFill>
                  <a:schemeClr val="dk1"/>
                </a:solidFill>
                <a:latin typeface="Times New Roman"/>
                <a:ea typeface="Times New Roman"/>
                <a:cs typeface="Times New Roman"/>
                <a:sym typeface="Times New Roman"/>
              </a:rPr>
            </a:br>
            <a:r>
              <a:rPr lang="en-US" sz="4000" b="0" i="0" u="none" strike="noStrike" cap="none">
                <a:solidFill>
                  <a:schemeClr val="dk1"/>
                </a:solidFill>
                <a:latin typeface="Times New Roman"/>
                <a:ea typeface="Times New Roman"/>
                <a:cs typeface="Times New Roman"/>
                <a:sym typeface="Times New Roman"/>
              </a:rPr>
              <a:t>      simplest hydrocarbon?  </a:t>
            </a:r>
            <a:br>
              <a:rPr lang="en-US" sz="4000" b="0" i="0" u="none" strike="noStrike" cap="none">
                <a:solidFill>
                  <a:schemeClr val="dk1"/>
                </a:solidFill>
                <a:latin typeface="Times New Roman"/>
                <a:ea typeface="Times New Roman"/>
                <a:cs typeface="Times New Roman"/>
                <a:sym typeface="Times New Roman"/>
              </a:rPr>
            </a:br>
            <a:r>
              <a:rPr lang="en-US" sz="1600" b="0" i="0" u="none" strike="noStrike" cap="none">
                <a:solidFill>
                  <a:schemeClr val="dk1"/>
                </a:solidFill>
                <a:latin typeface="Times New Roman"/>
                <a:ea typeface="Times New Roman"/>
                <a:cs typeface="Times New Roman"/>
                <a:sym typeface="Times New Roman"/>
              </a:rPr>
              <a:t>                </a:t>
            </a:r>
            <a:r>
              <a:rPr lang="en-US" sz="3200" b="0" i="1" u="none" strike="noStrike" cap="none">
                <a:solidFill>
                  <a:srgbClr val="FF0000"/>
                </a:solidFill>
                <a:latin typeface="Times New Roman"/>
                <a:ea typeface="Times New Roman"/>
                <a:cs typeface="Times New Roman"/>
                <a:sym typeface="Times New Roman"/>
              </a:rPr>
              <a:t>(It has one carbon atom and 4 H atoms)  </a:t>
            </a:r>
            <a:endParaRPr sz="4000" b="0" i="1" u="none" strike="noStrike" cap="none">
              <a:solidFill>
                <a:srgbClr val="FF0000"/>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4000"/>
              <a:buFont typeface="Arial"/>
              <a:buNone/>
            </a:pPr>
            <a:endParaRPr sz="4000" b="0" i="0" u="none" strike="noStrike" cap="none">
              <a:solidFill>
                <a:schemeClr val="dk1"/>
              </a:solidFill>
              <a:latin typeface="Arial"/>
              <a:ea typeface="Arial"/>
              <a:cs typeface="Arial"/>
              <a:sym typeface="Arial"/>
            </a:endParaRPr>
          </a:p>
          <a:p>
            <a:pPr marL="0" marR="0" lvl="0" indent="0" algn="l" rtl="0">
              <a:spcBef>
                <a:spcPts val="0"/>
              </a:spcBef>
              <a:spcAft>
                <a:spcPts val="0"/>
              </a:spcAft>
              <a:buClr>
                <a:srgbClr val="FF0000"/>
              </a:buClr>
              <a:buSzPts val="4000"/>
              <a:buFont typeface="Arial"/>
              <a:buNone/>
            </a:pPr>
            <a:r>
              <a:rPr lang="en-US" sz="4000" b="0" i="0" u="none" strike="noStrike" cap="none">
                <a:solidFill>
                  <a:srgbClr val="FF0000"/>
                </a:solidFill>
                <a:latin typeface="Arial"/>
                <a:ea typeface="Arial"/>
                <a:cs typeface="Arial"/>
                <a:sym typeface="Arial"/>
              </a:rPr>
              <a:t> </a:t>
            </a:r>
            <a:endParaRPr sz="4000" b="0" i="0" u="none" strike="noStrike" cap="none">
              <a:solidFill>
                <a:schemeClr val="dk1"/>
              </a:solidFill>
              <a:latin typeface="Arial"/>
              <a:ea typeface="Arial"/>
              <a:cs typeface="Arial"/>
              <a:sym typeface="Arial"/>
            </a:endParaRPr>
          </a:p>
        </p:txBody>
      </p:sp>
      <p:pic>
        <p:nvPicPr>
          <p:cNvPr id="1393" name="Google Shape;1393;p6" descr="What is the structural formula for methane? | Socratic"/>
          <p:cNvPicPr preferRelativeResize="0"/>
          <p:nvPr/>
        </p:nvPicPr>
        <p:blipFill rotWithShape="1">
          <a:blip r:embed="rId3">
            <a:alphaModFix/>
          </a:blip>
          <a:srcRect/>
          <a:stretch/>
        </p:blipFill>
        <p:spPr>
          <a:xfrm>
            <a:off x="4819650" y="2314979"/>
            <a:ext cx="4324350" cy="4501255"/>
          </a:xfrm>
          <a:prstGeom prst="rect">
            <a:avLst/>
          </a:prstGeom>
          <a:noFill/>
          <a:ln>
            <a:noFill/>
          </a:ln>
        </p:spPr>
      </p:pic>
      <p:sp>
        <p:nvSpPr>
          <p:cNvPr id="1394" name="Google Shape;1394;p6"/>
          <p:cNvSpPr txBox="1"/>
          <p:nvPr/>
        </p:nvSpPr>
        <p:spPr>
          <a:xfrm>
            <a:off x="914400" y="2395240"/>
            <a:ext cx="3836709" cy="1415772"/>
          </a:xfrm>
          <a:prstGeom prst="rect">
            <a:avLst/>
          </a:prstGeom>
          <a:solidFill>
            <a:srgbClr val="FFFFC1"/>
          </a:solidFill>
          <a:ln w="38100" cap="flat" cmpd="sng">
            <a:solidFill>
              <a:srgbClr val="FF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3200"/>
              <a:buFont typeface="Arial"/>
              <a:buNone/>
            </a:pPr>
            <a:r>
              <a:rPr lang="en-US" sz="3200" b="0" i="0" u="none" strike="noStrike" cap="none">
                <a:solidFill>
                  <a:schemeClr val="dk1"/>
                </a:solidFill>
                <a:latin typeface="Arial"/>
                <a:ea typeface="Arial"/>
                <a:cs typeface="Arial"/>
                <a:sym typeface="Arial"/>
              </a:rPr>
              <a:t>CH</a:t>
            </a:r>
            <a:r>
              <a:rPr lang="en-US" sz="3200" b="0" i="0" u="none" strike="noStrike" cap="none" baseline="-25000">
                <a:solidFill>
                  <a:schemeClr val="dk1"/>
                </a:solidFill>
                <a:latin typeface="Arial"/>
                <a:ea typeface="Arial"/>
                <a:cs typeface="Arial"/>
                <a:sym typeface="Arial"/>
              </a:rPr>
              <a:t>4</a:t>
            </a:r>
            <a:endParaRPr sz="320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5400"/>
              <a:buFont typeface="Arial"/>
              <a:buNone/>
            </a:pPr>
            <a:r>
              <a:rPr lang="en-US" sz="5400" b="0" i="0" u="none" strike="noStrike" cap="none">
                <a:solidFill>
                  <a:schemeClr val="dk1"/>
                </a:solidFill>
                <a:latin typeface="Arial"/>
                <a:ea typeface="Arial"/>
                <a:cs typeface="Arial"/>
                <a:sym typeface="Arial"/>
              </a:rPr>
              <a:t>METHANE</a:t>
            </a:r>
            <a:r>
              <a:rPr lang="en-US" sz="1400" b="0" i="0" u="none" strike="noStrike" cap="none">
                <a:solidFill>
                  <a:schemeClr val="dk1"/>
                </a:solidFill>
                <a:latin typeface="Arial"/>
                <a:ea typeface="Arial"/>
                <a:cs typeface="Arial"/>
                <a:sym typeface="Arial"/>
              </a:rPr>
              <a:t> </a:t>
            </a:r>
            <a:endParaRPr sz="54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1399" name="Google Shape;1399;p7"/>
          <p:cNvSpPr txBox="1"/>
          <p:nvPr/>
        </p:nvSpPr>
        <p:spPr>
          <a:xfrm>
            <a:off x="0" y="0"/>
            <a:ext cx="9144000" cy="5509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0" i="0" u="none" strike="noStrike" cap="none">
                <a:solidFill>
                  <a:schemeClr val="dk1"/>
                </a:solidFill>
                <a:latin typeface="Times New Roman"/>
                <a:ea typeface="Times New Roman"/>
                <a:cs typeface="Times New Roman"/>
                <a:sym typeface="Times New Roman"/>
              </a:rPr>
              <a:t>9. </a:t>
            </a:r>
            <a:r>
              <a:rPr lang="en-US" sz="3200" b="0" i="0" u="sng" strike="noStrike" cap="none">
                <a:solidFill>
                  <a:schemeClr val="dk1"/>
                </a:solidFill>
                <a:latin typeface="Times New Roman"/>
                <a:ea typeface="Times New Roman"/>
                <a:cs typeface="Times New Roman"/>
                <a:sym typeface="Times New Roman"/>
              </a:rPr>
              <a:t>Hydrocarbons</a:t>
            </a:r>
            <a:r>
              <a:rPr lang="en-US" sz="3200" b="0" i="0" u="none" strike="noStrike" cap="none">
                <a:solidFill>
                  <a:schemeClr val="dk1"/>
                </a:solidFill>
                <a:latin typeface="Times New Roman"/>
                <a:ea typeface="Times New Roman"/>
                <a:cs typeface="Times New Roman"/>
                <a:sym typeface="Times New Roman"/>
              </a:rPr>
              <a:t> are the simplest molecules in organic   </a:t>
            </a:r>
            <a:br>
              <a:rPr lang="en-US" sz="3200" b="0" i="0" u="none" strike="noStrike" cap="none">
                <a:solidFill>
                  <a:schemeClr val="dk1"/>
                </a:solidFill>
                <a:latin typeface="Times New Roman"/>
                <a:ea typeface="Times New Roman"/>
                <a:cs typeface="Times New Roman"/>
                <a:sym typeface="Times New Roman"/>
              </a:rPr>
            </a:br>
            <a:r>
              <a:rPr lang="en-US" sz="3200" b="0" i="0" u="none" strike="noStrike" cap="none">
                <a:solidFill>
                  <a:schemeClr val="dk1"/>
                </a:solidFill>
                <a:latin typeface="Times New Roman"/>
                <a:ea typeface="Times New Roman"/>
                <a:cs typeface="Times New Roman"/>
                <a:sym typeface="Times New Roman"/>
              </a:rPr>
              <a:t>    chem, made up of only hydrogen and carbon atoms.  </a:t>
            </a:r>
            <a:endParaRPr/>
          </a:p>
          <a:p>
            <a:pPr marL="0" marR="0" lvl="0" indent="0" algn="l" rtl="0">
              <a:spcBef>
                <a:spcPts val="0"/>
              </a:spcBef>
              <a:spcAft>
                <a:spcPts val="0"/>
              </a:spcAft>
              <a:buNone/>
            </a:pPr>
            <a:endParaRPr sz="3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3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10.  Table Q is titled:  </a:t>
            </a:r>
            <a:br>
              <a:rPr lang="en-US" sz="3200">
                <a:solidFill>
                  <a:schemeClr val="dk1"/>
                </a:solidFill>
                <a:latin typeface="Times New Roman"/>
                <a:ea typeface="Times New Roman"/>
                <a:cs typeface="Times New Roman"/>
                <a:sym typeface="Times New Roman"/>
              </a:rPr>
            </a:br>
            <a:r>
              <a:rPr lang="en-US" sz="3200" b="1" u="sng">
                <a:solidFill>
                  <a:srgbClr val="FF0000"/>
                </a:solidFill>
                <a:latin typeface="Times New Roman"/>
                <a:ea typeface="Times New Roman"/>
                <a:cs typeface="Times New Roman"/>
                <a:sym typeface="Times New Roman"/>
              </a:rPr>
              <a:t>HOMOLOGOUS SERIES OF HYDROCARBONS</a:t>
            </a:r>
            <a:br>
              <a:rPr lang="en-US" sz="3200">
                <a:solidFill>
                  <a:srgbClr val="FF0000"/>
                </a:solidFill>
                <a:latin typeface="Times New Roman"/>
                <a:ea typeface="Times New Roman"/>
                <a:cs typeface="Times New Roman"/>
                <a:sym typeface="Times New Roman"/>
              </a:rPr>
            </a:br>
            <a:br>
              <a:rPr lang="en-US" sz="3200">
                <a:solidFill>
                  <a:srgbClr val="FF0000"/>
                </a:solidFill>
                <a:latin typeface="Times New Roman"/>
                <a:ea typeface="Times New Roman"/>
                <a:cs typeface="Times New Roman"/>
                <a:sym typeface="Times New Roman"/>
              </a:rPr>
            </a:br>
            <a:r>
              <a:rPr lang="en-US" sz="3200">
                <a:solidFill>
                  <a:srgbClr val="0C0C0C"/>
                </a:solidFill>
                <a:latin typeface="Times New Roman"/>
                <a:ea typeface="Times New Roman"/>
                <a:cs typeface="Times New Roman"/>
                <a:sym typeface="Times New Roman"/>
              </a:rPr>
              <a:t>11. </a:t>
            </a:r>
            <a:r>
              <a:rPr lang="en-US" sz="3200">
                <a:solidFill>
                  <a:srgbClr val="000000"/>
                </a:solidFill>
                <a:latin typeface="Times New Roman"/>
                <a:ea typeface="Times New Roman"/>
                <a:cs typeface="Times New Roman"/>
                <a:sym typeface="Times New Roman"/>
              </a:rPr>
              <a:t>Homologous  </a:t>
            </a:r>
            <a:r>
              <a:rPr lang="en-US" sz="3200" b="1">
                <a:solidFill>
                  <a:srgbClr val="0C0C0C"/>
                </a:solidFill>
                <a:latin typeface="Times New Roman"/>
                <a:ea typeface="Times New Roman"/>
                <a:cs typeface="Times New Roman"/>
                <a:sym typeface="Times New Roman"/>
              </a:rPr>
              <a:t>HOMO</a:t>
            </a:r>
            <a:r>
              <a:rPr lang="en-US" sz="3200">
                <a:solidFill>
                  <a:srgbClr val="000000"/>
                </a:solidFill>
                <a:latin typeface="Times New Roman"/>
                <a:ea typeface="Times New Roman"/>
                <a:cs typeface="Times New Roman"/>
                <a:sym typeface="Times New Roman"/>
              </a:rPr>
              <a:t> + </a:t>
            </a:r>
            <a:r>
              <a:rPr lang="en-US" sz="3200" b="1">
                <a:solidFill>
                  <a:srgbClr val="3333FF"/>
                </a:solidFill>
                <a:latin typeface="Times New Roman"/>
                <a:ea typeface="Times New Roman"/>
                <a:cs typeface="Times New Roman"/>
                <a:sym typeface="Times New Roman"/>
              </a:rPr>
              <a:t>LOGOUS</a:t>
            </a:r>
            <a:r>
              <a:rPr lang="en-US" sz="3200">
                <a:solidFill>
                  <a:srgbClr val="000000"/>
                </a:solidFill>
                <a:latin typeface="Times New Roman"/>
                <a:ea typeface="Times New Roman"/>
                <a:cs typeface="Times New Roman"/>
                <a:sym typeface="Times New Roman"/>
              </a:rPr>
              <a:t>  which means</a:t>
            </a:r>
            <a:br>
              <a:rPr lang="en-US" sz="3200">
                <a:solidFill>
                  <a:srgbClr val="000000"/>
                </a:solidFill>
                <a:latin typeface="Times New Roman"/>
                <a:ea typeface="Times New Roman"/>
                <a:cs typeface="Times New Roman"/>
                <a:sym typeface="Times New Roman"/>
              </a:rPr>
            </a:b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a:t>
            </a:r>
            <a:r>
              <a:rPr lang="en-US" sz="3200" b="1">
                <a:solidFill>
                  <a:srgbClr val="000000"/>
                </a:solidFill>
                <a:latin typeface="Times New Roman"/>
                <a:ea typeface="Times New Roman"/>
                <a:cs typeface="Times New Roman"/>
                <a:sym typeface="Times New Roman"/>
              </a:rPr>
              <a:t>SAME</a:t>
            </a:r>
            <a:r>
              <a:rPr lang="en-US" sz="3200">
                <a:solidFill>
                  <a:srgbClr val="000000"/>
                </a:solidFill>
                <a:latin typeface="Times New Roman"/>
                <a:ea typeface="Times New Roman"/>
                <a:cs typeface="Times New Roman"/>
                <a:sym typeface="Times New Roman"/>
              </a:rPr>
              <a:t>      </a:t>
            </a:r>
            <a:r>
              <a:rPr lang="en-US" sz="3200" b="1">
                <a:solidFill>
                  <a:srgbClr val="3333FF"/>
                </a:solidFill>
                <a:latin typeface="Times New Roman"/>
                <a:ea typeface="Times New Roman"/>
                <a:cs typeface="Times New Roman"/>
                <a:sym typeface="Times New Roman"/>
              </a:rPr>
              <a:t>BODY TYPE </a:t>
            </a:r>
            <a:endParaRPr sz="1800" b="1">
              <a:solidFill>
                <a:srgbClr val="3333FF"/>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3"/>
        <p:cNvGrpSpPr/>
        <p:nvPr/>
      </p:nvGrpSpPr>
      <p:grpSpPr>
        <a:xfrm>
          <a:off x="0" y="0"/>
          <a:ext cx="0" cy="0"/>
          <a:chOff x="0" y="0"/>
          <a:chExt cx="0" cy="0"/>
        </a:xfrm>
      </p:grpSpPr>
      <p:graphicFrame>
        <p:nvGraphicFramePr>
          <p:cNvPr id="1404" name="Google Shape;1404;p8"/>
          <p:cNvGraphicFramePr/>
          <p:nvPr/>
        </p:nvGraphicFramePr>
        <p:xfrm>
          <a:off x="1" y="21996"/>
          <a:ext cx="3000000" cy="3000000"/>
        </p:xfrm>
        <a:graphic>
          <a:graphicData uri="http://schemas.openxmlformats.org/drawingml/2006/table">
            <a:tbl>
              <a:tblPr>
                <a:noFill/>
                <a:tableStyleId>{6616A448-1F00-4A2E-A224-26E683B41E35}</a:tableStyleId>
              </a:tblPr>
              <a:tblGrid>
                <a:gridCol w="1693000">
                  <a:extLst>
                    <a:ext uri="{9D8B030D-6E8A-4147-A177-3AD203B41FA5}">
                      <a16:colId xmlns:a16="http://schemas.microsoft.com/office/drawing/2014/main" val="20000"/>
                    </a:ext>
                  </a:extLst>
                </a:gridCol>
                <a:gridCol w="5228775">
                  <a:extLst>
                    <a:ext uri="{9D8B030D-6E8A-4147-A177-3AD203B41FA5}">
                      <a16:colId xmlns:a16="http://schemas.microsoft.com/office/drawing/2014/main" val="20001"/>
                    </a:ext>
                  </a:extLst>
                </a:gridCol>
                <a:gridCol w="2222225">
                  <a:extLst>
                    <a:ext uri="{9D8B030D-6E8A-4147-A177-3AD203B41FA5}">
                      <a16:colId xmlns:a16="http://schemas.microsoft.com/office/drawing/2014/main" val="20002"/>
                    </a:ext>
                  </a:extLst>
                </a:gridCol>
              </a:tblGrid>
              <a:tr h="1698350">
                <a:tc gridSpan="2">
                  <a:txBody>
                    <a:bodyPr/>
                    <a:lstStyle/>
                    <a:p>
                      <a:pPr marL="0" marR="0" lvl="0" indent="0" algn="l" rtl="0">
                        <a:lnSpc>
                          <a:spcPct val="119000"/>
                        </a:lnSpc>
                        <a:spcBef>
                          <a:spcPts val="0"/>
                        </a:spcBef>
                        <a:spcAft>
                          <a:spcPts val="0"/>
                        </a:spcAft>
                        <a:buNone/>
                      </a:pPr>
                      <a:r>
                        <a:rPr lang="en-US" sz="2800" u="none" strike="noStrike" cap="none">
                          <a:solidFill>
                            <a:srgbClr val="000000"/>
                          </a:solidFill>
                          <a:latin typeface="Times New Roman"/>
                          <a:ea typeface="Times New Roman"/>
                          <a:cs typeface="Times New Roman"/>
                          <a:sym typeface="Times New Roman"/>
                        </a:rPr>
                        <a:t>12.   The three “body types” or SERIES are  </a:t>
                      </a:r>
                      <a:endParaRPr sz="2800" u="none" strike="noStrike" cap="none">
                        <a:solidFill>
                          <a:srgbClr val="000000"/>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Calibri"/>
                          <a:ea typeface="Calibri"/>
                          <a:cs typeface="Calibri"/>
                          <a:sym typeface="Calibri"/>
                        </a:rPr>
                        <a:t>Example </a:t>
                      </a:r>
                      <a:br>
                        <a:rPr lang="en-US" sz="2000" u="none" strike="noStrike" cap="none">
                          <a:solidFill>
                            <a:srgbClr val="000000"/>
                          </a:solidFill>
                          <a:latin typeface="Calibri"/>
                          <a:ea typeface="Calibri"/>
                          <a:cs typeface="Calibri"/>
                          <a:sym typeface="Calibri"/>
                        </a:rPr>
                      </a:br>
                      <a:r>
                        <a:rPr lang="en-US" sz="2000" u="none" strike="noStrike" cap="none">
                          <a:solidFill>
                            <a:srgbClr val="000000"/>
                          </a:solidFill>
                          <a:latin typeface="Calibri"/>
                          <a:ea typeface="Calibri"/>
                          <a:cs typeface="Calibri"/>
                          <a:sym typeface="Calibri"/>
                        </a:rPr>
                        <a:t>carbon </a:t>
                      </a:r>
                      <a:br>
                        <a:rPr lang="en-US" sz="2000" u="none" strike="noStrike" cap="none">
                          <a:solidFill>
                            <a:srgbClr val="000000"/>
                          </a:solidFill>
                          <a:latin typeface="Calibri"/>
                          <a:ea typeface="Calibri"/>
                          <a:cs typeface="Calibri"/>
                          <a:sym typeface="Calibri"/>
                        </a:rPr>
                      </a:br>
                      <a:r>
                        <a:rPr lang="en-US" sz="2000" u="none" strike="noStrike" cap="none">
                          <a:solidFill>
                            <a:srgbClr val="000000"/>
                          </a:solidFill>
                          <a:latin typeface="Calibri"/>
                          <a:ea typeface="Calibri"/>
                          <a:cs typeface="Calibri"/>
                          <a:sym typeface="Calibri"/>
                        </a:rPr>
                        <a:t>bonding</a:t>
                      </a:r>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912475">
                <a:tc>
                  <a:txBody>
                    <a:bodyPr/>
                    <a:lstStyle/>
                    <a:p>
                      <a:pPr marL="0" marR="0" lvl="0" indent="0" algn="ctr" rtl="0">
                        <a:lnSpc>
                          <a:spcPct val="119000"/>
                        </a:lnSpc>
                        <a:spcBef>
                          <a:spcPts val="0"/>
                        </a:spcBef>
                        <a:spcAft>
                          <a:spcPts val="0"/>
                        </a:spcAft>
                        <a:buNone/>
                      </a:pPr>
                      <a:r>
                        <a:rPr lang="en-US" sz="2400" b="1" u="none" strike="noStrike" cap="none">
                          <a:solidFill>
                            <a:srgbClr val="0C0C0C"/>
                          </a:solidFill>
                          <a:latin typeface="Times New Roman"/>
                          <a:ea typeface="Times New Roman"/>
                          <a:cs typeface="Times New Roman"/>
                          <a:sym typeface="Times New Roman"/>
                        </a:rPr>
                        <a:t>ALKANES</a:t>
                      </a:r>
                      <a:endParaRPr sz="2400" b="1"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C1"/>
                    </a:solidFill>
                  </a:tcPr>
                </a:tc>
                <a:tc>
                  <a:txBody>
                    <a:bodyPr/>
                    <a:lstStyle/>
                    <a:p>
                      <a:pPr marL="0" marR="0" lvl="0" indent="0" algn="ctr" rtl="0">
                        <a:lnSpc>
                          <a:spcPct val="119000"/>
                        </a:lnSpc>
                        <a:spcBef>
                          <a:spcPts val="0"/>
                        </a:spcBef>
                        <a:spcAft>
                          <a:spcPts val="0"/>
                        </a:spcAft>
                        <a:buClr>
                          <a:schemeClr val="dk1"/>
                        </a:buClr>
                        <a:buSzPts val="2400"/>
                        <a:buFont typeface="Calibri"/>
                        <a:buNone/>
                      </a:pPr>
                      <a:endParaRPr sz="2400" u="sng" strike="noStrike" cap="none">
                        <a:solidFill>
                          <a:srgbClr val="0C0C0C"/>
                        </a:solidFill>
                        <a:latin typeface="Times New Roman"/>
                        <a:ea typeface="Times New Roman"/>
                        <a:cs typeface="Times New Roman"/>
                        <a:sym typeface="Times New Roman"/>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C1"/>
                    </a:solidFill>
                  </a:tcPr>
                </a:tc>
                <a:tc>
                  <a:txBody>
                    <a:bodyPr/>
                    <a:lstStyle/>
                    <a:p>
                      <a:pPr marL="0" marR="0" lvl="0" indent="0" algn="ctr" rtl="0">
                        <a:lnSpc>
                          <a:spcPct val="119000"/>
                        </a:lnSpc>
                        <a:spcBef>
                          <a:spcPts val="0"/>
                        </a:spcBef>
                        <a:spcAft>
                          <a:spcPts val="0"/>
                        </a:spcAft>
                        <a:buNone/>
                      </a:pPr>
                      <a:endParaRPr sz="4400"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C1"/>
                    </a:solidFill>
                  </a:tcPr>
                </a:tc>
                <a:extLst>
                  <a:ext uri="{0D108BD9-81ED-4DB2-BD59-A6C34878D82A}">
                    <a16:rowId xmlns:a16="http://schemas.microsoft.com/office/drawing/2014/main" val="10001"/>
                  </a:ext>
                </a:extLst>
              </a:tr>
              <a:tr h="1612600">
                <a:tc>
                  <a:txBody>
                    <a:bodyPr/>
                    <a:lstStyle/>
                    <a:p>
                      <a:pPr marL="0" marR="0" lvl="0" indent="0" algn="ctr" rtl="0">
                        <a:lnSpc>
                          <a:spcPct val="119000"/>
                        </a:lnSpc>
                        <a:spcBef>
                          <a:spcPts val="0"/>
                        </a:spcBef>
                        <a:spcAft>
                          <a:spcPts val="0"/>
                        </a:spcAft>
                        <a:buNone/>
                      </a:pPr>
                      <a:r>
                        <a:rPr lang="en-US" sz="2400" b="1" u="none" strike="noStrike" cap="none">
                          <a:solidFill>
                            <a:srgbClr val="0C0C0C"/>
                          </a:solidFill>
                          <a:latin typeface="Times New Roman"/>
                          <a:ea typeface="Times New Roman"/>
                          <a:cs typeface="Times New Roman"/>
                          <a:sym typeface="Times New Roman"/>
                        </a:rPr>
                        <a:t>ALKENES</a:t>
                      </a:r>
                      <a:endParaRPr sz="2400" b="1"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2400"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4400"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612600">
                <a:tc>
                  <a:txBody>
                    <a:bodyPr/>
                    <a:lstStyle/>
                    <a:p>
                      <a:pPr marL="0" marR="0" lvl="0" indent="0" algn="ctr" rtl="0">
                        <a:lnSpc>
                          <a:spcPct val="119000"/>
                        </a:lnSpc>
                        <a:spcBef>
                          <a:spcPts val="0"/>
                        </a:spcBef>
                        <a:spcAft>
                          <a:spcPts val="0"/>
                        </a:spcAft>
                        <a:buNone/>
                      </a:pPr>
                      <a:r>
                        <a:rPr lang="en-US" sz="2400" b="1" u="none" strike="noStrike" cap="none">
                          <a:solidFill>
                            <a:srgbClr val="0C0C0C"/>
                          </a:solidFill>
                          <a:latin typeface="Times New Roman"/>
                          <a:ea typeface="Times New Roman"/>
                          <a:cs typeface="Times New Roman"/>
                          <a:sym typeface="Times New Roman"/>
                        </a:rPr>
                        <a:t>ALKYNES</a:t>
                      </a:r>
                      <a:endParaRPr sz="2400" b="1"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E6E5"/>
                    </a:solidFill>
                  </a:tcPr>
                </a:tc>
                <a:tc>
                  <a:txBody>
                    <a:bodyPr/>
                    <a:lstStyle/>
                    <a:p>
                      <a:pPr marL="0" marR="0" lvl="0" indent="0" algn="ctr" rtl="0">
                        <a:lnSpc>
                          <a:spcPct val="119000"/>
                        </a:lnSpc>
                        <a:spcBef>
                          <a:spcPts val="0"/>
                        </a:spcBef>
                        <a:spcAft>
                          <a:spcPts val="0"/>
                        </a:spcAft>
                        <a:buClr>
                          <a:schemeClr val="dk1"/>
                        </a:buClr>
                        <a:buSzPts val="2400"/>
                        <a:buFont typeface="Calibri"/>
                        <a:buNone/>
                      </a:pPr>
                      <a:endParaRPr sz="2400" u="sng" strike="noStrike" cap="none">
                        <a:solidFill>
                          <a:srgbClr val="0C0C0C"/>
                        </a:solidFill>
                        <a:latin typeface="Times New Roman"/>
                        <a:ea typeface="Times New Roman"/>
                        <a:cs typeface="Times New Roman"/>
                        <a:sym typeface="Times New Roman"/>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E6E5"/>
                    </a:solidFill>
                  </a:tcPr>
                </a:tc>
                <a:tc>
                  <a:txBody>
                    <a:bodyPr/>
                    <a:lstStyle/>
                    <a:p>
                      <a:pPr marL="0" marR="0" lvl="0" indent="0" algn="ctr" rtl="0">
                        <a:lnSpc>
                          <a:spcPct val="119000"/>
                        </a:lnSpc>
                        <a:spcBef>
                          <a:spcPts val="0"/>
                        </a:spcBef>
                        <a:spcAft>
                          <a:spcPts val="0"/>
                        </a:spcAft>
                        <a:buNone/>
                      </a:pPr>
                      <a:endParaRPr sz="4400"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E6E5"/>
                    </a:solidFill>
                  </a:tcPr>
                </a:tc>
                <a:extLst>
                  <a:ext uri="{0D108BD9-81ED-4DB2-BD59-A6C34878D82A}">
                    <a16:rowId xmlns:a16="http://schemas.microsoft.com/office/drawing/2014/main" val="10003"/>
                  </a:ext>
                </a:extLst>
              </a:tr>
            </a:tbl>
          </a:graphicData>
        </a:graphic>
      </p:graphicFrame>
      <p:sp>
        <p:nvSpPr>
          <p:cNvPr id="1405" name="Google Shape;1405;p8"/>
          <p:cNvSpPr/>
          <p:nvPr/>
        </p:nvSpPr>
        <p:spPr>
          <a:xfrm>
            <a:off x="1606550" y="10999788"/>
            <a:ext cx="6853238" cy="16430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9"/>
        <p:cNvGrpSpPr/>
        <p:nvPr/>
      </p:nvGrpSpPr>
      <p:grpSpPr>
        <a:xfrm>
          <a:off x="0" y="0"/>
          <a:ext cx="0" cy="0"/>
          <a:chOff x="0" y="0"/>
          <a:chExt cx="0" cy="0"/>
        </a:xfrm>
      </p:grpSpPr>
      <p:graphicFrame>
        <p:nvGraphicFramePr>
          <p:cNvPr id="1410" name="Google Shape;1410;p9"/>
          <p:cNvGraphicFramePr/>
          <p:nvPr/>
        </p:nvGraphicFramePr>
        <p:xfrm>
          <a:off x="1" y="21996"/>
          <a:ext cx="3000000" cy="3000000"/>
        </p:xfrm>
        <a:graphic>
          <a:graphicData uri="http://schemas.openxmlformats.org/drawingml/2006/table">
            <a:tbl>
              <a:tblPr>
                <a:noFill/>
                <a:tableStyleId>{6616A448-1F00-4A2E-A224-26E683B41E35}</a:tableStyleId>
              </a:tblPr>
              <a:tblGrid>
                <a:gridCol w="1693000">
                  <a:extLst>
                    <a:ext uri="{9D8B030D-6E8A-4147-A177-3AD203B41FA5}">
                      <a16:colId xmlns:a16="http://schemas.microsoft.com/office/drawing/2014/main" val="20000"/>
                    </a:ext>
                  </a:extLst>
                </a:gridCol>
                <a:gridCol w="5228775">
                  <a:extLst>
                    <a:ext uri="{9D8B030D-6E8A-4147-A177-3AD203B41FA5}">
                      <a16:colId xmlns:a16="http://schemas.microsoft.com/office/drawing/2014/main" val="20001"/>
                    </a:ext>
                  </a:extLst>
                </a:gridCol>
                <a:gridCol w="2222225">
                  <a:extLst>
                    <a:ext uri="{9D8B030D-6E8A-4147-A177-3AD203B41FA5}">
                      <a16:colId xmlns:a16="http://schemas.microsoft.com/office/drawing/2014/main" val="20002"/>
                    </a:ext>
                  </a:extLst>
                </a:gridCol>
              </a:tblGrid>
              <a:tr h="1698350">
                <a:tc gridSpan="2">
                  <a:txBody>
                    <a:bodyPr/>
                    <a:lstStyle/>
                    <a:p>
                      <a:pPr marL="0" marR="0" lvl="0" indent="0" algn="l" rtl="0">
                        <a:lnSpc>
                          <a:spcPct val="119000"/>
                        </a:lnSpc>
                        <a:spcBef>
                          <a:spcPts val="0"/>
                        </a:spcBef>
                        <a:spcAft>
                          <a:spcPts val="0"/>
                        </a:spcAft>
                        <a:buNone/>
                      </a:pPr>
                      <a:r>
                        <a:rPr lang="en-US" sz="2800" u="none" strike="noStrike" cap="none">
                          <a:solidFill>
                            <a:srgbClr val="000000"/>
                          </a:solidFill>
                          <a:latin typeface="Times New Roman"/>
                          <a:ea typeface="Times New Roman"/>
                          <a:cs typeface="Times New Roman"/>
                          <a:sym typeface="Times New Roman"/>
                        </a:rPr>
                        <a:t>12.   The three “body types” or SERIES are  </a:t>
                      </a:r>
                      <a:endParaRPr sz="2800" u="none" strike="noStrike" cap="none">
                        <a:solidFill>
                          <a:srgbClr val="000000"/>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Calibri"/>
                          <a:ea typeface="Calibri"/>
                          <a:cs typeface="Calibri"/>
                          <a:sym typeface="Calibri"/>
                        </a:rPr>
                        <a:t>Example </a:t>
                      </a:r>
                      <a:br>
                        <a:rPr lang="en-US" sz="2000" u="none" strike="noStrike" cap="none">
                          <a:solidFill>
                            <a:srgbClr val="000000"/>
                          </a:solidFill>
                          <a:latin typeface="Calibri"/>
                          <a:ea typeface="Calibri"/>
                          <a:cs typeface="Calibri"/>
                          <a:sym typeface="Calibri"/>
                        </a:rPr>
                      </a:br>
                      <a:r>
                        <a:rPr lang="en-US" sz="2000" u="none" strike="noStrike" cap="none">
                          <a:solidFill>
                            <a:srgbClr val="000000"/>
                          </a:solidFill>
                          <a:latin typeface="Calibri"/>
                          <a:ea typeface="Calibri"/>
                          <a:cs typeface="Calibri"/>
                          <a:sym typeface="Calibri"/>
                        </a:rPr>
                        <a:t>carbon </a:t>
                      </a:r>
                      <a:br>
                        <a:rPr lang="en-US" sz="2000" u="none" strike="noStrike" cap="none">
                          <a:solidFill>
                            <a:srgbClr val="000000"/>
                          </a:solidFill>
                          <a:latin typeface="Calibri"/>
                          <a:ea typeface="Calibri"/>
                          <a:cs typeface="Calibri"/>
                          <a:sym typeface="Calibri"/>
                        </a:rPr>
                      </a:br>
                      <a:r>
                        <a:rPr lang="en-US" sz="2000" u="none" strike="noStrike" cap="none">
                          <a:solidFill>
                            <a:srgbClr val="000000"/>
                          </a:solidFill>
                          <a:latin typeface="Calibri"/>
                          <a:ea typeface="Calibri"/>
                          <a:cs typeface="Calibri"/>
                          <a:sym typeface="Calibri"/>
                        </a:rPr>
                        <a:t>bonding</a:t>
                      </a:r>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912475">
                <a:tc>
                  <a:txBody>
                    <a:bodyPr/>
                    <a:lstStyle/>
                    <a:p>
                      <a:pPr marL="0" marR="0" lvl="0" indent="0" algn="ctr" rtl="0">
                        <a:lnSpc>
                          <a:spcPct val="119000"/>
                        </a:lnSpc>
                        <a:spcBef>
                          <a:spcPts val="0"/>
                        </a:spcBef>
                        <a:spcAft>
                          <a:spcPts val="0"/>
                        </a:spcAft>
                        <a:buNone/>
                      </a:pPr>
                      <a:r>
                        <a:rPr lang="en-US" sz="2400" b="1" u="none" strike="noStrike" cap="none">
                          <a:solidFill>
                            <a:srgbClr val="0C0C0C"/>
                          </a:solidFill>
                          <a:latin typeface="Times New Roman"/>
                          <a:ea typeface="Times New Roman"/>
                          <a:cs typeface="Times New Roman"/>
                          <a:sym typeface="Times New Roman"/>
                        </a:rPr>
                        <a:t>ALKANES</a:t>
                      </a:r>
                      <a:endParaRPr sz="2400" b="1"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C1"/>
                    </a:solidFill>
                  </a:tcPr>
                </a:tc>
                <a:tc>
                  <a:txBody>
                    <a:bodyPr/>
                    <a:lstStyle/>
                    <a:p>
                      <a:pPr marL="0" marR="0" lvl="0" indent="0" algn="ctr" rtl="0">
                        <a:lnSpc>
                          <a:spcPct val="119000"/>
                        </a:lnSpc>
                        <a:spcBef>
                          <a:spcPts val="0"/>
                        </a:spcBef>
                        <a:spcAft>
                          <a:spcPts val="0"/>
                        </a:spcAft>
                        <a:buClr>
                          <a:srgbClr val="0C0C0C"/>
                        </a:buClr>
                        <a:buSzPts val="2400"/>
                        <a:buFont typeface="Times New Roman"/>
                        <a:buNone/>
                      </a:pPr>
                      <a:r>
                        <a:rPr lang="en-US" sz="2400" u="none" strike="noStrike" cap="none">
                          <a:solidFill>
                            <a:srgbClr val="0C0C0C"/>
                          </a:solidFill>
                          <a:latin typeface="Times New Roman"/>
                          <a:ea typeface="Times New Roman"/>
                          <a:cs typeface="Times New Roman"/>
                          <a:sym typeface="Times New Roman"/>
                        </a:rPr>
                        <a:t>Which have</a:t>
                      </a:r>
                      <a:br>
                        <a:rPr lang="en-US" sz="2400" u="none" strike="noStrike" cap="none">
                          <a:solidFill>
                            <a:srgbClr val="0C0C0C"/>
                          </a:solidFill>
                          <a:latin typeface="Times New Roman"/>
                          <a:ea typeface="Times New Roman"/>
                          <a:cs typeface="Times New Roman"/>
                          <a:sym typeface="Times New Roman"/>
                        </a:rPr>
                      </a:br>
                      <a:r>
                        <a:rPr lang="en-US" sz="2400" u="none" strike="noStrike" cap="none">
                          <a:solidFill>
                            <a:srgbClr val="0C0C0C"/>
                          </a:solidFill>
                          <a:latin typeface="Times New Roman"/>
                          <a:ea typeface="Times New Roman"/>
                          <a:cs typeface="Times New Roman"/>
                          <a:sym typeface="Times New Roman"/>
                        </a:rPr>
                        <a:t> </a:t>
                      </a:r>
                      <a:r>
                        <a:rPr lang="en-US" sz="2400" u="sng" strike="noStrike" cap="none">
                          <a:solidFill>
                            <a:srgbClr val="0C0C0C"/>
                          </a:solidFill>
                          <a:latin typeface="Times New Roman"/>
                          <a:ea typeface="Times New Roman"/>
                          <a:cs typeface="Times New Roman"/>
                          <a:sym typeface="Times New Roman"/>
                        </a:rPr>
                        <a:t>ONLY single bonds carbon to carbon </a:t>
                      </a:r>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C1"/>
                    </a:solidFill>
                  </a:tcPr>
                </a:tc>
                <a:tc>
                  <a:txBody>
                    <a:bodyPr/>
                    <a:lstStyle/>
                    <a:p>
                      <a:pPr marL="0" marR="0" lvl="0" indent="0" algn="ctr" rtl="0">
                        <a:lnSpc>
                          <a:spcPct val="119000"/>
                        </a:lnSpc>
                        <a:spcBef>
                          <a:spcPts val="0"/>
                        </a:spcBef>
                        <a:spcAft>
                          <a:spcPts val="0"/>
                        </a:spcAft>
                        <a:buNone/>
                      </a:pPr>
                      <a:r>
                        <a:rPr lang="en-US" sz="4400" u="none" strike="noStrike" cap="none">
                          <a:latin typeface="Times New Roman"/>
                          <a:ea typeface="Times New Roman"/>
                          <a:cs typeface="Times New Roman"/>
                          <a:sym typeface="Times New Roman"/>
                        </a:rPr>
                        <a:t>C – C </a:t>
                      </a:r>
                      <a:r>
                        <a:rPr lang="en-US" sz="4400" u="none" strike="noStrike" cap="none">
                          <a:solidFill>
                            <a:srgbClr val="0C0C0C"/>
                          </a:solidFill>
                          <a:latin typeface="Times New Roman"/>
                          <a:ea typeface="Times New Roman"/>
                          <a:cs typeface="Times New Roman"/>
                          <a:sym typeface="Times New Roman"/>
                        </a:rPr>
                        <a:t> </a:t>
                      </a:r>
                      <a:endParaRPr sz="4400"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C1"/>
                    </a:solidFill>
                  </a:tcPr>
                </a:tc>
                <a:extLst>
                  <a:ext uri="{0D108BD9-81ED-4DB2-BD59-A6C34878D82A}">
                    <a16:rowId xmlns:a16="http://schemas.microsoft.com/office/drawing/2014/main" val="10001"/>
                  </a:ext>
                </a:extLst>
              </a:tr>
              <a:tr h="1612600">
                <a:tc>
                  <a:txBody>
                    <a:bodyPr/>
                    <a:lstStyle/>
                    <a:p>
                      <a:pPr marL="0" marR="0" lvl="0" indent="0" algn="ctr" rtl="0">
                        <a:lnSpc>
                          <a:spcPct val="119000"/>
                        </a:lnSpc>
                        <a:spcBef>
                          <a:spcPts val="0"/>
                        </a:spcBef>
                        <a:spcAft>
                          <a:spcPts val="0"/>
                        </a:spcAft>
                        <a:buNone/>
                      </a:pPr>
                      <a:r>
                        <a:rPr lang="en-US" sz="2400" b="1" u="none" strike="noStrike" cap="none">
                          <a:solidFill>
                            <a:srgbClr val="0C0C0C"/>
                          </a:solidFill>
                          <a:latin typeface="Times New Roman"/>
                          <a:ea typeface="Times New Roman"/>
                          <a:cs typeface="Times New Roman"/>
                          <a:sym typeface="Times New Roman"/>
                        </a:rPr>
                        <a:t>ALKENES</a:t>
                      </a:r>
                      <a:endParaRPr sz="2400" b="1"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2400" u="none" strike="noStrike" cap="none">
                          <a:solidFill>
                            <a:srgbClr val="0C0C0C"/>
                          </a:solidFill>
                          <a:latin typeface="Times New Roman"/>
                          <a:ea typeface="Times New Roman"/>
                          <a:cs typeface="Times New Roman"/>
                          <a:sym typeface="Times New Roman"/>
                        </a:rPr>
                        <a:t>Which have </a:t>
                      </a:r>
                      <a:br>
                        <a:rPr lang="en-US" sz="2400" u="none" strike="noStrike" cap="none">
                          <a:solidFill>
                            <a:srgbClr val="0C0C0C"/>
                          </a:solidFill>
                          <a:latin typeface="Times New Roman"/>
                          <a:ea typeface="Times New Roman"/>
                          <a:cs typeface="Times New Roman"/>
                          <a:sym typeface="Times New Roman"/>
                        </a:rPr>
                      </a:br>
                      <a:r>
                        <a:rPr lang="en-US" sz="2400" u="sng" strike="noStrike" cap="none">
                          <a:solidFill>
                            <a:srgbClr val="0C0C0C"/>
                          </a:solidFill>
                          <a:latin typeface="Times New Roman"/>
                          <a:ea typeface="Times New Roman"/>
                          <a:cs typeface="Times New Roman"/>
                          <a:sym typeface="Times New Roman"/>
                        </a:rPr>
                        <a:t>a double bonded carbon to carbon </a:t>
                      </a:r>
                      <a:endParaRPr sz="2400"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4400" u="none" strike="noStrike" cap="none">
                          <a:solidFill>
                            <a:srgbClr val="FF0000"/>
                          </a:solidFill>
                          <a:latin typeface="Times New Roman"/>
                          <a:ea typeface="Times New Roman"/>
                          <a:cs typeface="Times New Roman"/>
                          <a:sym typeface="Times New Roman"/>
                        </a:rPr>
                        <a:t>C = C </a:t>
                      </a:r>
                      <a:r>
                        <a:rPr lang="en-US" sz="4400" u="none" strike="noStrike" cap="none">
                          <a:solidFill>
                            <a:srgbClr val="0C0C0C"/>
                          </a:solidFill>
                          <a:latin typeface="Times New Roman"/>
                          <a:ea typeface="Times New Roman"/>
                          <a:cs typeface="Times New Roman"/>
                          <a:sym typeface="Times New Roman"/>
                        </a:rPr>
                        <a:t> </a:t>
                      </a:r>
                      <a:endParaRPr sz="4400"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612600">
                <a:tc>
                  <a:txBody>
                    <a:bodyPr/>
                    <a:lstStyle/>
                    <a:p>
                      <a:pPr marL="0" marR="0" lvl="0" indent="0" algn="ctr" rtl="0">
                        <a:lnSpc>
                          <a:spcPct val="119000"/>
                        </a:lnSpc>
                        <a:spcBef>
                          <a:spcPts val="0"/>
                        </a:spcBef>
                        <a:spcAft>
                          <a:spcPts val="0"/>
                        </a:spcAft>
                        <a:buNone/>
                      </a:pPr>
                      <a:r>
                        <a:rPr lang="en-US" sz="2400" b="1" u="none" strike="noStrike" cap="none">
                          <a:solidFill>
                            <a:srgbClr val="0C0C0C"/>
                          </a:solidFill>
                          <a:latin typeface="Times New Roman"/>
                          <a:ea typeface="Times New Roman"/>
                          <a:cs typeface="Times New Roman"/>
                          <a:sym typeface="Times New Roman"/>
                        </a:rPr>
                        <a:t>ALKYNES</a:t>
                      </a:r>
                      <a:endParaRPr sz="2400" b="1"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E6E5"/>
                    </a:solidFill>
                  </a:tcPr>
                </a:tc>
                <a:tc>
                  <a:txBody>
                    <a:bodyPr/>
                    <a:lstStyle/>
                    <a:p>
                      <a:pPr marL="0" marR="0" lvl="0" indent="0" algn="ctr" rtl="0">
                        <a:lnSpc>
                          <a:spcPct val="119000"/>
                        </a:lnSpc>
                        <a:spcBef>
                          <a:spcPts val="0"/>
                        </a:spcBef>
                        <a:spcAft>
                          <a:spcPts val="0"/>
                        </a:spcAft>
                        <a:buClr>
                          <a:srgbClr val="0C0C0C"/>
                        </a:buClr>
                        <a:buSzPts val="2400"/>
                        <a:buFont typeface="Times New Roman"/>
                        <a:buNone/>
                      </a:pPr>
                      <a:r>
                        <a:rPr lang="en-US" sz="2400" u="none" strike="noStrike" cap="none">
                          <a:solidFill>
                            <a:srgbClr val="0C0C0C"/>
                          </a:solidFill>
                          <a:latin typeface="Times New Roman"/>
                          <a:ea typeface="Times New Roman"/>
                          <a:cs typeface="Times New Roman"/>
                          <a:sym typeface="Times New Roman"/>
                        </a:rPr>
                        <a:t>Which have</a:t>
                      </a:r>
                      <a:br>
                        <a:rPr lang="en-US" sz="2400" u="none" strike="noStrike" cap="none">
                          <a:solidFill>
                            <a:srgbClr val="0C0C0C"/>
                          </a:solidFill>
                          <a:latin typeface="Times New Roman"/>
                          <a:ea typeface="Times New Roman"/>
                          <a:cs typeface="Times New Roman"/>
                          <a:sym typeface="Times New Roman"/>
                        </a:rPr>
                      </a:br>
                      <a:r>
                        <a:rPr lang="en-US" sz="2400" u="sng" strike="noStrike" cap="none">
                          <a:solidFill>
                            <a:srgbClr val="0C0C0C"/>
                          </a:solidFill>
                          <a:latin typeface="Times New Roman"/>
                          <a:ea typeface="Times New Roman"/>
                          <a:cs typeface="Times New Roman"/>
                          <a:sym typeface="Times New Roman"/>
                        </a:rPr>
                        <a:t>a triple bonded carbon to carbon </a:t>
                      </a:r>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E6E5"/>
                    </a:solidFill>
                  </a:tcPr>
                </a:tc>
                <a:tc>
                  <a:txBody>
                    <a:bodyPr/>
                    <a:lstStyle/>
                    <a:p>
                      <a:pPr marL="0" marR="0" lvl="0" indent="0" algn="ctr" rtl="0">
                        <a:lnSpc>
                          <a:spcPct val="119000"/>
                        </a:lnSpc>
                        <a:spcBef>
                          <a:spcPts val="0"/>
                        </a:spcBef>
                        <a:spcAft>
                          <a:spcPts val="0"/>
                        </a:spcAft>
                        <a:buNone/>
                      </a:pPr>
                      <a:r>
                        <a:rPr lang="en-US" sz="4400" u="none" strike="noStrike" cap="none">
                          <a:solidFill>
                            <a:srgbClr val="3333FF"/>
                          </a:solidFill>
                          <a:latin typeface="Times New Roman"/>
                          <a:ea typeface="Times New Roman"/>
                          <a:cs typeface="Times New Roman"/>
                          <a:sym typeface="Times New Roman"/>
                        </a:rPr>
                        <a:t>C ≡ C</a:t>
                      </a:r>
                      <a:endParaRPr sz="4400" u="none" strike="noStrike" cap="none">
                        <a:solidFill>
                          <a:srgbClr val="0C0C0C"/>
                        </a:solidFill>
                        <a:latin typeface="Calibri"/>
                        <a:ea typeface="Calibri"/>
                        <a:cs typeface="Calibri"/>
                        <a:sym typeface="Calibri"/>
                      </a:endParaRPr>
                    </a:p>
                  </a:txBody>
                  <a:tcPr marL="36575" marR="36575" marT="36575" marB="36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E6E5"/>
                    </a:solidFill>
                  </a:tcPr>
                </a:tc>
                <a:extLst>
                  <a:ext uri="{0D108BD9-81ED-4DB2-BD59-A6C34878D82A}">
                    <a16:rowId xmlns:a16="http://schemas.microsoft.com/office/drawing/2014/main" val="10003"/>
                  </a:ext>
                </a:extLst>
              </a:tr>
            </a:tbl>
          </a:graphicData>
        </a:graphic>
      </p:graphicFrame>
      <p:sp>
        <p:nvSpPr>
          <p:cNvPr id="1411" name="Google Shape;1411;p9"/>
          <p:cNvSpPr/>
          <p:nvPr/>
        </p:nvSpPr>
        <p:spPr>
          <a:xfrm>
            <a:off x="1606550" y="10999788"/>
            <a:ext cx="6853238" cy="164306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5"/>
        <p:cNvGrpSpPr/>
        <p:nvPr/>
      </p:nvGrpSpPr>
      <p:grpSpPr>
        <a:xfrm>
          <a:off x="0" y="0"/>
          <a:ext cx="0" cy="0"/>
          <a:chOff x="0" y="0"/>
          <a:chExt cx="0" cy="0"/>
        </a:xfrm>
      </p:grpSpPr>
      <p:graphicFrame>
        <p:nvGraphicFramePr>
          <p:cNvPr id="1416" name="Google Shape;1416;p10"/>
          <p:cNvGraphicFramePr/>
          <p:nvPr/>
        </p:nvGraphicFramePr>
        <p:xfrm>
          <a:off x="-2358" y="0"/>
          <a:ext cx="3000000" cy="3000000"/>
        </p:xfrm>
        <a:graphic>
          <a:graphicData uri="http://schemas.openxmlformats.org/drawingml/2006/table">
            <a:tbl>
              <a:tblPr firstRow="1" bandRow="1">
                <a:noFill/>
                <a:tableStyleId>{F8FB20ED-6332-47CB-A2E0-8835BF46899E}</a:tableStyleId>
              </a:tblPr>
              <a:tblGrid>
                <a:gridCol w="68815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3112125">
                  <a:extLst>
                    <a:ext uri="{9D8B030D-6E8A-4147-A177-3AD203B41FA5}">
                      <a16:colId xmlns:a16="http://schemas.microsoft.com/office/drawing/2014/main" val="20002"/>
                    </a:ext>
                  </a:extLst>
                </a:gridCol>
                <a:gridCol w="3517275">
                  <a:extLst>
                    <a:ext uri="{9D8B030D-6E8A-4147-A177-3AD203B41FA5}">
                      <a16:colId xmlns:a16="http://schemas.microsoft.com/office/drawing/2014/main" val="20003"/>
                    </a:ext>
                  </a:extLst>
                </a:gridCol>
              </a:tblGrid>
              <a:tr h="956575">
                <a:tc gridSpan="4">
                  <a:txBody>
                    <a:bodyPr/>
                    <a:lstStyle/>
                    <a:p>
                      <a:pPr marL="0" marR="0" lvl="0" indent="0" algn="l" rtl="0">
                        <a:lnSpc>
                          <a:spcPct val="100000"/>
                        </a:lnSpc>
                        <a:spcBef>
                          <a:spcPts val="0"/>
                        </a:spcBef>
                        <a:spcAft>
                          <a:spcPts val="0"/>
                        </a:spcAft>
                        <a:buClr>
                          <a:srgbClr val="0C0C0C"/>
                        </a:buClr>
                        <a:buSzPts val="2000"/>
                        <a:buFont typeface="Times New Roman"/>
                        <a:buNone/>
                      </a:pPr>
                      <a:r>
                        <a:rPr lang="en-US" sz="2000" b="0" u="none" strike="noStrike" cap="none">
                          <a:solidFill>
                            <a:srgbClr val="0C0C0C"/>
                          </a:solidFill>
                          <a:latin typeface="Times New Roman"/>
                          <a:ea typeface="Times New Roman"/>
                          <a:cs typeface="Times New Roman"/>
                          <a:sym typeface="Times New Roman"/>
                        </a:rPr>
                        <a:t>14.  Name the SINGLE BONDED CARBON hydrocarbons 1 to 10 carbons long,</a:t>
                      </a:r>
                      <a:br>
                        <a:rPr lang="en-US" sz="2000" b="0" u="none" strike="noStrike" cap="none">
                          <a:solidFill>
                            <a:srgbClr val="0C0C0C"/>
                          </a:solidFill>
                          <a:latin typeface="Times New Roman"/>
                          <a:ea typeface="Times New Roman"/>
                          <a:cs typeface="Times New Roman"/>
                          <a:sym typeface="Times New Roman"/>
                        </a:rPr>
                      </a:br>
                      <a:r>
                        <a:rPr lang="en-US" sz="2000" b="0" u="none" strike="noStrike" cap="none">
                          <a:solidFill>
                            <a:srgbClr val="0C0C0C"/>
                          </a:solidFill>
                          <a:latin typeface="Times New Roman"/>
                          <a:ea typeface="Times New Roman"/>
                          <a:cs typeface="Times New Roman"/>
                          <a:sym typeface="Times New Roman"/>
                        </a:rPr>
                        <a:t>       draw the structural diagrams and structural formulas, for each.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02800">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 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Name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Structural Diagram</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Molecular formula and Condensed structural formula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59212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2800" u="none" strike="noStrike" cap="none" baseline="-25000">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71297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2800" u="none" strike="noStrike" cap="none" baseline="-25000">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79352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0"/>
        <p:cNvGrpSpPr/>
        <p:nvPr/>
      </p:nvGrpSpPr>
      <p:grpSpPr>
        <a:xfrm>
          <a:off x="0" y="0"/>
          <a:ext cx="0" cy="0"/>
          <a:chOff x="0" y="0"/>
          <a:chExt cx="0" cy="0"/>
        </a:xfrm>
      </p:grpSpPr>
      <p:graphicFrame>
        <p:nvGraphicFramePr>
          <p:cNvPr id="1421" name="Google Shape;1421;p11"/>
          <p:cNvGraphicFramePr/>
          <p:nvPr/>
        </p:nvGraphicFramePr>
        <p:xfrm>
          <a:off x="-2358" y="0"/>
          <a:ext cx="3000000" cy="3000000"/>
        </p:xfrm>
        <a:graphic>
          <a:graphicData uri="http://schemas.openxmlformats.org/drawingml/2006/table">
            <a:tbl>
              <a:tblPr firstRow="1" bandRow="1">
                <a:noFill/>
                <a:tableStyleId>{F8FB20ED-6332-47CB-A2E0-8835BF46899E}</a:tableStyleId>
              </a:tblPr>
              <a:tblGrid>
                <a:gridCol w="68815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3112125">
                  <a:extLst>
                    <a:ext uri="{9D8B030D-6E8A-4147-A177-3AD203B41FA5}">
                      <a16:colId xmlns:a16="http://schemas.microsoft.com/office/drawing/2014/main" val="20002"/>
                    </a:ext>
                  </a:extLst>
                </a:gridCol>
                <a:gridCol w="3517275">
                  <a:extLst>
                    <a:ext uri="{9D8B030D-6E8A-4147-A177-3AD203B41FA5}">
                      <a16:colId xmlns:a16="http://schemas.microsoft.com/office/drawing/2014/main" val="20003"/>
                    </a:ext>
                  </a:extLst>
                </a:gridCol>
              </a:tblGrid>
              <a:tr h="956575">
                <a:tc gridSpan="4">
                  <a:txBody>
                    <a:bodyPr/>
                    <a:lstStyle/>
                    <a:p>
                      <a:pPr marL="0" marR="0" lvl="0" indent="0" algn="l" rtl="0">
                        <a:lnSpc>
                          <a:spcPct val="100000"/>
                        </a:lnSpc>
                        <a:spcBef>
                          <a:spcPts val="0"/>
                        </a:spcBef>
                        <a:spcAft>
                          <a:spcPts val="0"/>
                        </a:spcAft>
                        <a:buClr>
                          <a:srgbClr val="0C0C0C"/>
                        </a:buClr>
                        <a:buSzPts val="2000"/>
                        <a:buFont typeface="Times New Roman"/>
                        <a:buNone/>
                      </a:pPr>
                      <a:r>
                        <a:rPr lang="en-US" sz="2000" b="0" u="none" strike="noStrike" cap="none">
                          <a:solidFill>
                            <a:srgbClr val="0C0C0C"/>
                          </a:solidFill>
                          <a:latin typeface="Times New Roman"/>
                          <a:ea typeface="Times New Roman"/>
                          <a:cs typeface="Times New Roman"/>
                          <a:sym typeface="Times New Roman"/>
                        </a:rPr>
                        <a:t>14.  Name the SINGLE BONDED CARBON hydrocarbons 1 to 10 carbons long,</a:t>
                      </a:r>
                      <a:br>
                        <a:rPr lang="en-US" sz="2000" b="0" u="none" strike="noStrike" cap="none">
                          <a:solidFill>
                            <a:srgbClr val="0C0C0C"/>
                          </a:solidFill>
                          <a:latin typeface="Times New Roman"/>
                          <a:ea typeface="Times New Roman"/>
                          <a:cs typeface="Times New Roman"/>
                          <a:sym typeface="Times New Roman"/>
                        </a:rPr>
                      </a:br>
                      <a:r>
                        <a:rPr lang="en-US" sz="2000" b="0" u="none" strike="noStrike" cap="none">
                          <a:solidFill>
                            <a:srgbClr val="0C0C0C"/>
                          </a:solidFill>
                          <a:latin typeface="Times New Roman"/>
                          <a:ea typeface="Times New Roman"/>
                          <a:cs typeface="Times New Roman"/>
                          <a:sym typeface="Times New Roman"/>
                        </a:rPr>
                        <a:t>       draw the structural diagrams and structural formulas, for each.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02800">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 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Name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Structural Diagram</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Molecular formula and Condensed structural formula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59212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400" u="none" strike="noStrike" cap="none">
                          <a:solidFill>
                            <a:srgbClr val="0C0C0C"/>
                          </a:solidFill>
                          <a:latin typeface="Times New Roman"/>
                          <a:ea typeface="Times New Roman"/>
                          <a:cs typeface="Times New Roman"/>
                          <a:sym typeface="Times New Roman"/>
                        </a:rPr>
                        <a:t>methane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0C0C"/>
                        </a:buClr>
                        <a:buSzPts val="2000"/>
                        <a:buFont typeface="Times New Roman"/>
                        <a:buNone/>
                      </a:pPr>
                      <a:r>
                        <a:rPr lang="en-US" sz="2000" u="none" strike="noStrike" cap="none">
                          <a:solidFill>
                            <a:srgbClr val="0C0C0C"/>
                          </a:solidFill>
                          <a:latin typeface="Times New Roman"/>
                          <a:ea typeface="Times New Roman"/>
                          <a:cs typeface="Times New Roman"/>
                          <a:sym typeface="Times New Roman"/>
                        </a:rPr>
                        <a:t>CH</a:t>
                      </a:r>
                      <a:r>
                        <a:rPr lang="en-US" sz="2000" u="none" strike="noStrike" cap="none" baseline="-25000">
                          <a:solidFill>
                            <a:srgbClr val="0C0C0C"/>
                          </a:solidFill>
                          <a:latin typeface="Times New Roman"/>
                          <a:ea typeface="Times New Roman"/>
                          <a:cs typeface="Times New Roman"/>
                          <a:sym typeface="Times New Roman"/>
                        </a:rPr>
                        <a:t>4                     </a:t>
                      </a:r>
                      <a:r>
                        <a:rPr lang="en-US" sz="2000" u="none" strike="noStrike" cap="none">
                          <a:solidFill>
                            <a:srgbClr val="0C0C0C"/>
                          </a:solidFill>
                          <a:latin typeface="Times New Roman"/>
                          <a:ea typeface="Times New Roman"/>
                          <a:cs typeface="Times New Roman"/>
                          <a:sym typeface="Times New Roman"/>
                        </a:rPr>
                        <a:t>CH</a:t>
                      </a:r>
                      <a:r>
                        <a:rPr lang="en-US" sz="2000" u="none" strike="noStrike" cap="none" baseline="-25000">
                          <a:solidFill>
                            <a:srgbClr val="0C0C0C"/>
                          </a:solidFill>
                          <a:latin typeface="Times New Roman"/>
                          <a:ea typeface="Times New Roman"/>
                          <a:cs typeface="Times New Roman"/>
                          <a:sym typeface="Times New Roman"/>
                        </a:rPr>
                        <a:t>4</a:t>
                      </a:r>
                      <a:endParaRPr sz="2000" u="none" strike="noStrike" cap="none" baseline="-25000">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71297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400" u="none" strike="noStrike" cap="none">
                          <a:solidFill>
                            <a:srgbClr val="0C0C0C"/>
                          </a:solidFill>
                          <a:latin typeface="Times New Roman"/>
                          <a:ea typeface="Times New Roman"/>
                          <a:cs typeface="Times New Roman"/>
                          <a:sym typeface="Times New Roman"/>
                        </a:rPr>
                        <a:t>ethane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C</a:t>
                      </a:r>
                      <a:r>
                        <a:rPr lang="en-US" sz="2000" u="none" strike="noStrike" cap="none" baseline="-25000">
                          <a:solidFill>
                            <a:srgbClr val="0C0C0C"/>
                          </a:solidFill>
                          <a:latin typeface="Times New Roman"/>
                          <a:ea typeface="Times New Roman"/>
                          <a:cs typeface="Times New Roman"/>
                          <a:sym typeface="Times New Roman"/>
                        </a:rPr>
                        <a:t>2</a:t>
                      </a:r>
                      <a:r>
                        <a:rPr lang="en-US" sz="2000" u="none" strike="noStrike" cap="none">
                          <a:solidFill>
                            <a:srgbClr val="0C0C0C"/>
                          </a:solidFill>
                          <a:latin typeface="Times New Roman"/>
                          <a:ea typeface="Times New Roman"/>
                          <a:cs typeface="Times New Roman"/>
                          <a:sym typeface="Times New Roman"/>
                        </a:rPr>
                        <a:t>H</a:t>
                      </a:r>
                      <a:r>
                        <a:rPr lang="en-US" sz="2000" u="none" strike="noStrike" cap="none" baseline="-25000">
                          <a:solidFill>
                            <a:srgbClr val="0C0C0C"/>
                          </a:solidFill>
                          <a:latin typeface="Times New Roman"/>
                          <a:ea typeface="Times New Roman"/>
                          <a:cs typeface="Times New Roman"/>
                          <a:sym typeface="Times New Roman"/>
                        </a:rPr>
                        <a:t>6</a:t>
                      </a:r>
                      <a:r>
                        <a:rPr lang="en-US" sz="2000" u="none" strike="noStrike" cap="none">
                          <a:solidFill>
                            <a:srgbClr val="0C0C0C"/>
                          </a:solidFill>
                          <a:latin typeface="Times New Roman"/>
                          <a:ea typeface="Times New Roman"/>
                          <a:cs typeface="Times New Roman"/>
                          <a:sym typeface="Times New Roman"/>
                        </a:rPr>
                        <a:t>      CH</a:t>
                      </a:r>
                      <a:r>
                        <a:rPr lang="en-US" sz="2000" u="none" strike="noStrike" cap="none" baseline="-25000">
                          <a:solidFill>
                            <a:srgbClr val="0C0C0C"/>
                          </a:solidFill>
                          <a:latin typeface="Times New Roman"/>
                          <a:ea typeface="Times New Roman"/>
                          <a:cs typeface="Times New Roman"/>
                          <a:sym typeface="Times New Roman"/>
                        </a:rPr>
                        <a:t>3</a:t>
                      </a:r>
                      <a:r>
                        <a:rPr lang="en-US" sz="2000" u="none" strike="noStrike" cap="none">
                          <a:solidFill>
                            <a:srgbClr val="0C0C0C"/>
                          </a:solidFill>
                          <a:latin typeface="Times New Roman"/>
                          <a:ea typeface="Times New Roman"/>
                          <a:cs typeface="Times New Roman"/>
                          <a:sym typeface="Times New Roman"/>
                        </a:rPr>
                        <a:t>CH</a:t>
                      </a:r>
                      <a:r>
                        <a:rPr lang="en-US" sz="2000" u="none" strike="noStrike" cap="none" baseline="-25000">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79352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400" u="none" strike="noStrike" cap="none">
                          <a:solidFill>
                            <a:srgbClr val="0C0C0C"/>
                          </a:solidFill>
                          <a:latin typeface="Times New Roman"/>
                          <a:ea typeface="Times New Roman"/>
                          <a:cs typeface="Times New Roman"/>
                          <a:sym typeface="Times New Roman"/>
                        </a:rPr>
                        <a:t>propane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0C0C"/>
                        </a:buClr>
                        <a:buSzPts val="2000"/>
                        <a:buFont typeface="Times New Roman"/>
                        <a:buNone/>
                      </a:pPr>
                      <a:r>
                        <a:rPr lang="en-US" sz="2000" b="0" i="0" u="none" strike="noStrike" cap="none">
                          <a:solidFill>
                            <a:srgbClr val="0C0C0C"/>
                          </a:solidFill>
                          <a:latin typeface="Times New Roman"/>
                          <a:ea typeface="Times New Roman"/>
                          <a:cs typeface="Times New Roman"/>
                          <a:sym typeface="Times New Roman"/>
                        </a:rPr>
                        <a:t>C</a:t>
                      </a:r>
                      <a:r>
                        <a:rPr lang="en-US" sz="2000" b="0" i="0" u="none" strike="noStrike" cap="none" baseline="-25000">
                          <a:solidFill>
                            <a:srgbClr val="0C0C0C"/>
                          </a:solidFill>
                          <a:latin typeface="Times New Roman"/>
                          <a:ea typeface="Times New Roman"/>
                          <a:cs typeface="Times New Roman"/>
                          <a:sym typeface="Times New Roman"/>
                        </a:rPr>
                        <a:t>3</a:t>
                      </a:r>
                      <a:r>
                        <a:rPr lang="en-US" sz="2000" b="0" i="0" u="none" strike="noStrike" cap="none">
                          <a:solidFill>
                            <a:srgbClr val="0C0C0C"/>
                          </a:solidFill>
                          <a:latin typeface="Times New Roman"/>
                          <a:ea typeface="Times New Roman"/>
                          <a:cs typeface="Times New Roman"/>
                          <a:sym typeface="Times New Roman"/>
                        </a:rPr>
                        <a:t>H</a:t>
                      </a:r>
                      <a:r>
                        <a:rPr lang="en-US" sz="2000" b="0" i="0" u="none" strike="noStrike" cap="none" baseline="-25000">
                          <a:solidFill>
                            <a:srgbClr val="0C0C0C"/>
                          </a:solidFill>
                          <a:latin typeface="Times New Roman"/>
                          <a:ea typeface="Times New Roman"/>
                          <a:cs typeface="Times New Roman"/>
                          <a:sym typeface="Times New Roman"/>
                        </a:rPr>
                        <a:t>8</a:t>
                      </a:r>
                      <a:r>
                        <a:rPr lang="en-US" sz="2000" b="0" i="0" u="none" strike="noStrike" cap="none">
                          <a:solidFill>
                            <a:srgbClr val="0C0C0C"/>
                          </a:solidFill>
                          <a:latin typeface="Times New Roman"/>
                          <a:ea typeface="Times New Roman"/>
                          <a:cs typeface="Times New Roman"/>
                          <a:sym typeface="Times New Roman"/>
                        </a:rPr>
                        <a:t>      CH</a:t>
                      </a:r>
                      <a:r>
                        <a:rPr lang="en-US" sz="2000" b="0" i="0" u="none" strike="noStrike" cap="none" baseline="-25000">
                          <a:solidFill>
                            <a:srgbClr val="0C0C0C"/>
                          </a:solidFill>
                          <a:latin typeface="Times New Roman"/>
                          <a:ea typeface="Times New Roman"/>
                          <a:cs typeface="Times New Roman"/>
                          <a:sym typeface="Times New Roman"/>
                        </a:rPr>
                        <a:t>3</a:t>
                      </a: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2</a:t>
                      </a: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1422" name="Google Shape;1422;p11" descr="What is the structural formula for methane? | Socratic"/>
          <p:cNvPicPr preferRelativeResize="0"/>
          <p:nvPr/>
        </p:nvPicPr>
        <p:blipFill rotWithShape="1">
          <a:blip r:embed="rId3">
            <a:alphaModFix/>
          </a:blip>
          <a:srcRect/>
          <a:stretch/>
        </p:blipFill>
        <p:spPr>
          <a:xfrm>
            <a:off x="3124200" y="1981200"/>
            <a:ext cx="1219200" cy="1269076"/>
          </a:xfrm>
          <a:prstGeom prst="rect">
            <a:avLst/>
          </a:prstGeom>
          <a:noFill/>
          <a:ln>
            <a:noFill/>
          </a:ln>
        </p:spPr>
      </p:pic>
      <p:pic>
        <p:nvPicPr>
          <p:cNvPr id="1423" name="Google Shape;1423;p11" descr="Illustrated Glossary of Organic Chemistry - Propane"/>
          <p:cNvPicPr preferRelativeResize="0"/>
          <p:nvPr/>
        </p:nvPicPr>
        <p:blipFill rotWithShape="1">
          <a:blip r:embed="rId4">
            <a:alphaModFix/>
          </a:blip>
          <a:srcRect/>
          <a:stretch/>
        </p:blipFill>
        <p:spPr>
          <a:xfrm>
            <a:off x="2667229" y="5177158"/>
            <a:ext cx="2477827" cy="1370189"/>
          </a:xfrm>
          <a:prstGeom prst="rect">
            <a:avLst/>
          </a:prstGeom>
          <a:noFill/>
          <a:ln>
            <a:noFill/>
          </a:ln>
        </p:spPr>
      </p:pic>
      <p:pic>
        <p:nvPicPr>
          <p:cNvPr id="1424" name="Google Shape;1424;p11" descr="Illustrated Glossary of Organic Chemistry - Ethane"/>
          <p:cNvPicPr preferRelativeResize="0"/>
          <p:nvPr/>
        </p:nvPicPr>
        <p:blipFill rotWithShape="1">
          <a:blip r:embed="rId5">
            <a:alphaModFix/>
          </a:blip>
          <a:srcRect/>
          <a:stretch/>
        </p:blipFill>
        <p:spPr>
          <a:xfrm>
            <a:off x="2843407" y="3607725"/>
            <a:ext cx="1696777" cy="121198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8"/>
        <p:cNvGrpSpPr/>
        <p:nvPr/>
      </p:nvGrpSpPr>
      <p:grpSpPr>
        <a:xfrm>
          <a:off x="0" y="0"/>
          <a:ext cx="0" cy="0"/>
          <a:chOff x="0" y="0"/>
          <a:chExt cx="0" cy="0"/>
        </a:xfrm>
      </p:grpSpPr>
      <p:graphicFrame>
        <p:nvGraphicFramePr>
          <p:cNvPr id="1429" name="Google Shape;1429;p12"/>
          <p:cNvGraphicFramePr/>
          <p:nvPr/>
        </p:nvGraphicFramePr>
        <p:xfrm>
          <a:off x="0" y="1"/>
          <a:ext cx="3000000" cy="3000000"/>
        </p:xfrm>
        <a:graphic>
          <a:graphicData uri="http://schemas.openxmlformats.org/drawingml/2006/table">
            <a:tbl>
              <a:tblPr firstRow="1" bandRow="1">
                <a:noFill/>
                <a:tableStyleId>{F8FB20ED-6332-47CB-A2E0-8835BF46899E}</a:tableStyleId>
              </a:tblPr>
              <a:tblGrid>
                <a:gridCol w="7620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3886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948325">
                <a:tc gridSpan="4">
                  <a:txBody>
                    <a:bodyPr/>
                    <a:lstStyle/>
                    <a:p>
                      <a:pPr marL="0" marR="0" lvl="0" indent="0" algn="l" rtl="0">
                        <a:lnSpc>
                          <a:spcPct val="100000"/>
                        </a:lnSpc>
                        <a:spcBef>
                          <a:spcPts val="0"/>
                        </a:spcBef>
                        <a:spcAft>
                          <a:spcPts val="0"/>
                        </a:spcAft>
                        <a:buClr>
                          <a:srgbClr val="0C0C0C"/>
                        </a:buClr>
                        <a:buSzPts val="2000"/>
                        <a:buFont typeface="Times New Roman"/>
                        <a:buNone/>
                      </a:pPr>
                      <a:r>
                        <a:rPr lang="en-US" sz="2000" b="0" u="none" strike="noStrike" cap="none">
                          <a:solidFill>
                            <a:srgbClr val="0C0C0C"/>
                          </a:solidFill>
                          <a:latin typeface="Times New Roman"/>
                          <a:ea typeface="Times New Roman"/>
                          <a:cs typeface="Times New Roman"/>
                          <a:sym typeface="Times New Roman"/>
                        </a:rPr>
                        <a:t>14.  Name the SINGLE BONDED CARBON hydrocarbons 1 to 10 carbons long,</a:t>
                      </a:r>
                      <a:br>
                        <a:rPr lang="en-US" sz="2000" b="0" u="none" strike="noStrike" cap="none">
                          <a:solidFill>
                            <a:srgbClr val="0C0C0C"/>
                          </a:solidFill>
                          <a:latin typeface="Times New Roman"/>
                          <a:ea typeface="Times New Roman"/>
                          <a:cs typeface="Times New Roman"/>
                          <a:sym typeface="Times New Roman"/>
                        </a:rPr>
                      </a:br>
                      <a:r>
                        <a:rPr lang="en-US" sz="2000" b="0" u="none" strike="noStrike" cap="none">
                          <a:solidFill>
                            <a:srgbClr val="0C0C0C"/>
                          </a:solidFill>
                          <a:latin typeface="Times New Roman"/>
                          <a:ea typeface="Times New Roman"/>
                          <a:cs typeface="Times New Roman"/>
                          <a:sym typeface="Times New Roman"/>
                        </a:rPr>
                        <a:t>       draw the structural diagrams and structural formulas, for each.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00825">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 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Name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Structural Diagram</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Molecular formula and Condensed structural formula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46277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4</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000"/>
                        <a:buFont typeface="Arial"/>
                        <a:buNone/>
                      </a:pPr>
                      <a:endParaRPr sz="2000" b="0" i="0" u="none" strike="noStrike" cap="none" baseline="-25000">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668050">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5</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000"/>
                        <a:buFont typeface="Arial"/>
                        <a:buNone/>
                      </a:pPr>
                      <a:endParaRPr sz="2000" b="0" i="0" u="none" strike="noStrike" cap="none" baseline="-25000">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77802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6</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000"/>
                        <a:buFont typeface="Arial"/>
                        <a:buNone/>
                      </a:pPr>
                      <a:endParaRPr sz="2000" b="0" i="0" u="none" strike="noStrike" cap="none" baseline="-25000">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3"/>
        <p:cNvGrpSpPr/>
        <p:nvPr/>
      </p:nvGrpSpPr>
      <p:grpSpPr>
        <a:xfrm>
          <a:off x="0" y="0"/>
          <a:ext cx="0" cy="0"/>
          <a:chOff x="0" y="0"/>
          <a:chExt cx="0" cy="0"/>
        </a:xfrm>
      </p:grpSpPr>
      <p:graphicFrame>
        <p:nvGraphicFramePr>
          <p:cNvPr id="1434" name="Google Shape;1434;p13"/>
          <p:cNvGraphicFramePr/>
          <p:nvPr/>
        </p:nvGraphicFramePr>
        <p:xfrm>
          <a:off x="0" y="1"/>
          <a:ext cx="3000000" cy="3000000"/>
        </p:xfrm>
        <a:graphic>
          <a:graphicData uri="http://schemas.openxmlformats.org/drawingml/2006/table">
            <a:tbl>
              <a:tblPr firstRow="1" bandRow="1">
                <a:noFill/>
                <a:tableStyleId>{F8FB20ED-6332-47CB-A2E0-8835BF46899E}</a:tableStyleId>
              </a:tblPr>
              <a:tblGrid>
                <a:gridCol w="7620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3886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948325">
                <a:tc gridSpan="4">
                  <a:txBody>
                    <a:bodyPr/>
                    <a:lstStyle/>
                    <a:p>
                      <a:pPr marL="0" marR="0" lvl="0" indent="0" algn="l" rtl="0">
                        <a:lnSpc>
                          <a:spcPct val="100000"/>
                        </a:lnSpc>
                        <a:spcBef>
                          <a:spcPts val="0"/>
                        </a:spcBef>
                        <a:spcAft>
                          <a:spcPts val="0"/>
                        </a:spcAft>
                        <a:buClr>
                          <a:srgbClr val="0C0C0C"/>
                        </a:buClr>
                        <a:buSzPts val="2000"/>
                        <a:buFont typeface="Times New Roman"/>
                        <a:buNone/>
                      </a:pPr>
                      <a:r>
                        <a:rPr lang="en-US" sz="2000" b="0" u="none" strike="noStrike" cap="none">
                          <a:solidFill>
                            <a:srgbClr val="0C0C0C"/>
                          </a:solidFill>
                          <a:latin typeface="Times New Roman"/>
                          <a:ea typeface="Times New Roman"/>
                          <a:cs typeface="Times New Roman"/>
                          <a:sym typeface="Times New Roman"/>
                        </a:rPr>
                        <a:t>14.  Name the SINGLE BONDED CARBON hydrocarbons 1 to 10 carbons long,</a:t>
                      </a:r>
                      <a:br>
                        <a:rPr lang="en-US" sz="2000" b="0" u="none" strike="noStrike" cap="none">
                          <a:solidFill>
                            <a:srgbClr val="0C0C0C"/>
                          </a:solidFill>
                          <a:latin typeface="Times New Roman"/>
                          <a:ea typeface="Times New Roman"/>
                          <a:cs typeface="Times New Roman"/>
                          <a:sym typeface="Times New Roman"/>
                        </a:rPr>
                      </a:br>
                      <a:r>
                        <a:rPr lang="en-US" sz="2000" b="0" u="none" strike="noStrike" cap="none">
                          <a:solidFill>
                            <a:srgbClr val="0C0C0C"/>
                          </a:solidFill>
                          <a:latin typeface="Times New Roman"/>
                          <a:ea typeface="Times New Roman"/>
                          <a:cs typeface="Times New Roman"/>
                          <a:sym typeface="Times New Roman"/>
                        </a:rPr>
                        <a:t>       draw the structural diagrams and structural formulas, for each.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8D8D8"/>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00825">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 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Name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Structural Diagram</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Molecular formula and Condensed structural formula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46277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4</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800" u="none" strike="noStrike" cap="none">
                          <a:solidFill>
                            <a:srgbClr val="0C0C0C"/>
                          </a:solidFill>
                          <a:latin typeface="Times New Roman"/>
                          <a:ea typeface="Times New Roman"/>
                          <a:cs typeface="Times New Roman"/>
                          <a:sym typeface="Times New Roman"/>
                        </a:rPr>
                        <a:t>butane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0C0C"/>
                        </a:buClr>
                        <a:buSzPts val="2000"/>
                        <a:buFont typeface="Times New Roman"/>
                        <a:buNone/>
                      </a:pPr>
                      <a:r>
                        <a:rPr lang="en-US" sz="2000" b="0" i="0" u="none" strike="noStrike" cap="none">
                          <a:solidFill>
                            <a:srgbClr val="0C0C0C"/>
                          </a:solidFill>
                          <a:latin typeface="Times New Roman"/>
                          <a:ea typeface="Times New Roman"/>
                          <a:cs typeface="Times New Roman"/>
                          <a:sym typeface="Times New Roman"/>
                        </a:rPr>
                        <a:t>C</a:t>
                      </a:r>
                      <a:r>
                        <a:rPr lang="en-US" sz="2000" b="0" i="0" u="none" strike="noStrike" cap="none" baseline="-25000">
                          <a:solidFill>
                            <a:srgbClr val="0C0C0C"/>
                          </a:solidFill>
                          <a:latin typeface="Times New Roman"/>
                          <a:ea typeface="Times New Roman"/>
                          <a:cs typeface="Times New Roman"/>
                          <a:sym typeface="Times New Roman"/>
                        </a:rPr>
                        <a:t>4</a:t>
                      </a:r>
                      <a:r>
                        <a:rPr lang="en-US" sz="2000" b="0" i="0" u="none" strike="noStrike" cap="none">
                          <a:solidFill>
                            <a:srgbClr val="0C0C0C"/>
                          </a:solidFill>
                          <a:latin typeface="Times New Roman"/>
                          <a:ea typeface="Times New Roman"/>
                          <a:cs typeface="Times New Roman"/>
                          <a:sym typeface="Times New Roman"/>
                        </a:rPr>
                        <a:t>H</a:t>
                      </a:r>
                      <a:r>
                        <a:rPr lang="en-US" sz="2000" b="0" i="0" u="none" strike="noStrike" cap="none" baseline="-25000">
                          <a:solidFill>
                            <a:srgbClr val="0C0C0C"/>
                          </a:solidFill>
                          <a:latin typeface="Times New Roman"/>
                          <a:ea typeface="Times New Roman"/>
                          <a:cs typeface="Times New Roman"/>
                          <a:sym typeface="Times New Roman"/>
                        </a:rPr>
                        <a:t>10</a:t>
                      </a:r>
                      <a:r>
                        <a:rPr lang="en-US" sz="2000" b="0" i="0" u="none" strike="noStrike" cap="none">
                          <a:solidFill>
                            <a:srgbClr val="0C0C0C"/>
                          </a:solidFill>
                          <a:latin typeface="Times New Roman"/>
                          <a:ea typeface="Times New Roman"/>
                          <a:cs typeface="Times New Roman"/>
                          <a:sym typeface="Times New Roman"/>
                        </a:rPr>
                        <a:t>    </a:t>
                      </a:r>
                      <a:br>
                        <a:rPr lang="en-US" sz="2000" b="0" i="0" u="none" strike="noStrike" cap="none">
                          <a:solidFill>
                            <a:srgbClr val="0C0C0C"/>
                          </a:solidFill>
                          <a:latin typeface="Times New Roman"/>
                          <a:ea typeface="Times New Roman"/>
                          <a:cs typeface="Times New Roman"/>
                          <a:sym typeface="Times New Roman"/>
                        </a:rPr>
                      </a:br>
                      <a:br>
                        <a:rPr lang="en-US" sz="2000" b="0" i="0" u="none" strike="noStrike" cap="none">
                          <a:solidFill>
                            <a:srgbClr val="0C0C0C"/>
                          </a:solidFill>
                          <a:latin typeface="Times New Roman"/>
                          <a:ea typeface="Times New Roman"/>
                          <a:cs typeface="Times New Roman"/>
                          <a:sym typeface="Times New Roman"/>
                        </a:rPr>
                      </a:b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3</a:t>
                      </a: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2</a:t>
                      </a:r>
                      <a:r>
                        <a:rPr lang="en-US" sz="2000" b="0" i="0" u="none" strike="noStrike" cap="none">
                          <a:solidFill>
                            <a:srgbClr val="0C0C0C"/>
                          </a:solidFill>
                          <a:latin typeface="Times New Roman"/>
                          <a:ea typeface="Times New Roman"/>
                          <a:cs typeface="Times New Roman"/>
                          <a:sym typeface="Times New Roman"/>
                        </a:rPr>
                        <a:t>)</a:t>
                      </a:r>
                      <a:r>
                        <a:rPr lang="en-US" sz="2000" b="0" i="0" u="none" strike="noStrike" cap="none" baseline="-25000">
                          <a:solidFill>
                            <a:srgbClr val="0C0C0C"/>
                          </a:solidFill>
                          <a:latin typeface="Times New Roman"/>
                          <a:ea typeface="Times New Roman"/>
                          <a:cs typeface="Times New Roman"/>
                          <a:sym typeface="Times New Roman"/>
                        </a:rPr>
                        <a:t>2</a:t>
                      </a: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668050">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5</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800" u="none" strike="noStrike" cap="none">
                          <a:solidFill>
                            <a:srgbClr val="0C0C0C"/>
                          </a:solidFill>
                          <a:latin typeface="Times New Roman"/>
                          <a:ea typeface="Times New Roman"/>
                          <a:cs typeface="Times New Roman"/>
                          <a:sym typeface="Times New Roman"/>
                        </a:rPr>
                        <a:t>pentane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0C0C"/>
                        </a:buClr>
                        <a:buSzPts val="2000"/>
                        <a:buFont typeface="Times New Roman"/>
                        <a:buNone/>
                      </a:pPr>
                      <a:r>
                        <a:rPr lang="en-US" sz="2000" b="0" i="0" u="none" strike="noStrike" cap="none">
                          <a:solidFill>
                            <a:srgbClr val="0C0C0C"/>
                          </a:solidFill>
                          <a:latin typeface="Times New Roman"/>
                          <a:ea typeface="Times New Roman"/>
                          <a:cs typeface="Times New Roman"/>
                          <a:sym typeface="Times New Roman"/>
                        </a:rPr>
                        <a:t>C</a:t>
                      </a:r>
                      <a:r>
                        <a:rPr lang="en-US" sz="2000" b="0" i="0" u="none" strike="noStrike" cap="none" baseline="-25000">
                          <a:solidFill>
                            <a:srgbClr val="0C0C0C"/>
                          </a:solidFill>
                          <a:latin typeface="Times New Roman"/>
                          <a:ea typeface="Times New Roman"/>
                          <a:cs typeface="Times New Roman"/>
                          <a:sym typeface="Times New Roman"/>
                        </a:rPr>
                        <a:t>5</a:t>
                      </a:r>
                      <a:r>
                        <a:rPr lang="en-US" sz="2000" b="0" i="0" u="none" strike="noStrike" cap="none">
                          <a:solidFill>
                            <a:srgbClr val="0C0C0C"/>
                          </a:solidFill>
                          <a:latin typeface="Times New Roman"/>
                          <a:ea typeface="Times New Roman"/>
                          <a:cs typeface="Times New Roman"/>
                          <a:sym typeface="Times New Roman"/>
                        </a:rPr>
                        <a:t>H</a:t>
                      </a:r>
                      <a:r>
                        <a:rPr lang="en-US" sz="2000" b="0" i="0" u="none" strike="noStrike" cap="none" baseline="-25000">
                          <a:solidFill>
                            <a:srgbClr val="0C0C0C"/>
                          </a:solidFill>
                          <a:latin typeface="Times New Roman"/>
                          <a:ea typeface="Times New Roman"/>
                          <a:cs typeface="Times New Roman"/>
                          <a:sym typeface="Times New Roman"/>
                        </a:rPr>
                        <a:t>12</a:t>
                      </a:r>
                      <a:r>
                        <a:rPr lang="en-US" sz="2000" b="0" i="0" u="none" strike="noStrike" cap="none">
                          <a:solidFill>
                            <a:srgbClr val="0C0C0C"/>
                          </a:solidFill>
                          <a:latin typeface="Times New Roman"/>
                          <a:ea typeface="Times New Roman"/>
                          <a:cs typeface="Times New Roman"/>
                          <a:sym typeface="Times New Roman"/>
                        </a:rPr>
                        <a:t>    </a:t>
                      </a:r>
                      <a:br>
                        <a:rPr lang="en-US" sz="2000" b="0" i="0" u="none" strike="noStrike" cap="none">
                          <a:solidFill>
                            <a:srgbClr val="0C0C0C"/>
                          </a:solidFill>
                          <a:latin typeface="Times New Roman"/>
                          <a:ea typeface="Times New Roman"/>
                          <a:cs typeface="Times New Roman"/>
                          <a:sym typeface="Times New Roman"/>
                        </a:rPr>
                      </a:br>
                      <a:br>
                        <a:rPr lang="en-US" sz="2000" b="0" i="0" u="none" strike="noStrike" cap="none">
                          <a:solidFill>
                            <a:srgbClr val="0C0C0C"/>
                          </a:solidFill>
                          <a:latin typeface="Times New Roman"/>
                          <a:ea typeface="Times New Roman"/>
                          <a:cs typeface="Times New Roman"/>
                          <a:sym typeface="Times New Roman"/>
                        </a:rPr>
                      </a:b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3</a:t>
                      </a: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2</a:t>
                      </a:r>
                      <a:r>
                        <a:rPr lang="en-US" sz="2000" b="0" i="0" u="none" strike="noStrike" cap="none">
                          <a:solidFill>
                            <a:srgbClr val="0C0C0C"/>
                          </a:solidFill>
                          <a:latin typeface="Times New Roman"/>
                          <a:ea typeface="Times New Roman"/>
                          <a:cs typeface="Times New Roman"/>
                          <a:sym typeface="Times New Roman"/>
                        </a:rPr>
                        <a:t>)</a:t>
                      </a:r>
                      <a:r>
                        <a:rPr lang="en-US" sz="2000" b="0" i="0" u="none" strike="noStrike" cap="none" baseline="-25000">
                          <a:solidFill>
                            <a:srgbClr val="0C0C0C"/>
                          </a:solidFill>
                          <a:latin typeface="Times New Roman"/>
                          <a:ea typeface="Times New Roman"/>
                          <a:cs typeface="Times New Roman"/>
                          <a:sym typeface="Times New Roman"/>
                        </a:rPr>
                        <a:t>3</a:t>
                      </a: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77802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6</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800" u="none" strike="noStrike" cap="none">
                          <a:solidFill>
                            <a:srgbClr val="0C0C0C"/>
                          </a:solidFill>
                          <a:latin typeface="Times New Roman"/>
                          <a:ea typeface="Times New Roman"/>
                          <a:cs typeface="Times New Roman"/>
                          <a:sym typeface="Times New Roman"/>
                        </a:rPr>
                        <a:t>hexane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0C0C"/>
                        </a:buClr>
                        <a:buSzPts val="2000"/>
                        <a:buFont typeface="Times New Roman"/>
                        <a:buNone/>
                      </a:pPr>
                      <a:r>
                        <a:rPr lang="en-US" sz="2000" b="0" i="0" u="none" strike="noStrike" cap="none">
                          <a:solidFill>
                            <a:srgbClr val="0C0C0C"/>
                          </a:solidFill>
                          <a:latin typeface="Times New Roman"/>
                          <a:ea typeface="Times New Roman"/>
                          <a:cs typeface="Times New Roman"/>
                          <a:sym typeface="Times New Roman"/>
                        </a:rPr>
                        <a:t>C</a:t>
                      </a:r>
                      <a:r>
                        <a:rPr lang="en-US" sz="2000" b="0" i="0" u="none" strike="noStrike" cap="none" baseline="-25000">
                          <a:solidFill>
                            <a:srgbClr val="0C0C0C"/>
                          </a:solidFill>
                          <a:latin typeface="Times New Roman"/>
                          <a:ea typeface="Times New Roman"/>
                          <a:cs typeface="Times New Roman"/>
                          <a:sym typeface="Times New Roman"/>
                        </a:rPr>
                        <a:t>6</a:t>
                      </a:r>
                      <a:r>
                        <a:rPr lang="en-US" sz="2000" b="0" i="0" u="none" strike="noStrike" cap="none">
                          <a:solidFill>
                            <a:srgbClr val="0C0C0C"/>
                          </a:solidFill>
                          <a:latin typeface="Times New Roman"/>
                          <a:ea typeface="Times New Roman"/>
                          <a:cs typeface="Times New Roman"/>
                          <a:sym typeface="Times New Roman"/>
                        </a:rPr>
                        <a:t>H</a:t>
                      </a:r>
                      <a:r>
                        <a:rPr lang="en-US" sz="2000" b="0" i="0" u="none" strike="noStrike" cap="none" baseline="-25000">
                          <a:solidFill>
                            <a:srgbClr val="0C0C0C"/>
                          </a:solidFill>
                          <a:latin typeface="Times New Roman"/>
                          <a:ea typeface="Times New Roman"/>
                          <a:cs typeface="Times New Roman"/>
                          <a:sym typeface="Times New Roman"/>
                        </a:rPr>
                        <a:t>14</a:t>
                      </a:r>
                      <a:r>
                        <a:rPr lang="en-US" sz="2000" b="0" i="0" u="none" strike="noStrike" cap="none">
                          <a:solidFill>
                            <a:srgbClr val="0C0C0C"/>
                          </a:solidFill>
                          <a:latin typeface="Times New Roman"/>
                          <a:ea typeface="Times New Roman"/>
                          <a:cs typeface="Times New Roman"/>
                          <a:sym typeface="Times New Roman"/>
                        </a:rPr>
                        <a:t>    </a:t>
                      </a:r>
                      <a:br>
                        <a:rPr lang="en-US" sz="2000" b="0" i="0" u="none" strike="noStrike" cap="none">
                          <a:solidFill>
                            <a:srgbClr val="0C0C0C"/>
                          </a:solidFill>
                          <a:latin typeface="Times New Roman"/>
                          <a:ea typeface="Times New Roman"/>
                          <a:cs typeface="Times New Roman"/>
                          <a:sym typeface="Times New Roman"/>
                        </a:rPr>
                      </a:br>
                      <a:br>
                        <a:rPr lang="en-US" sz="2000" b="0" i="0" u="none" strike="noStrike" cap="none">
                          <a:solidFill>
                            <a:srgbClr val="0C0C0C"/>
                          </a:solidFill>
                          <a:latin typeface="Times New Roman"/>
                          <a:ea typeface="Times New Roman"/>
                          <a:cs typeface="Times New Roman"/>
                          <a:sym typeface="Times New Roman"/>
                        </a:rPr>
                      </a:b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3</a:t>
                      </a: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2</a:t>
                      </a:r>
                      <a:r>
                        <a:rPr lang="en-US" sz="2000" b="0" i="0" u="none" strike="noStrike" cap="none">
                          <a:solidFill>
                            <a:srgbClr val="0C0C0C"/>
                          </a:solidFill>
                          <a:latin typeface="Times New Roman"/>
                          <a:ea typeface="Times New Roman"/>
                          <a:cs typeface="Times New Roman"/>
                          <a:sym typeface="Times New Roman"/>
                        </a:rPr>
                        <a:t>)</a:t>
                      </a:r>
                      <a:r>
                        <a:rPr lang="en-US" sz="2000" b="0" i="0" u="none" strike="noStrike" cap="none" baseline="-25000">
                          <a:solidFill>
                            <a:srgbClr val="0C0C0C"/>
                          </a:solidFill>
                          <a:latin typeface="Times New Roman"/>
                          <a:ea typeface="Times New Roman"/>
                          <a:cs typeface="Times New Roman"/>
                          <a:sym typeface="Times New Roman"/>
                        </a:rPr>
                        <a:t>4</a:t>
                      </a:r>
                      <a:r>
                        <a:rPr lang="en-US" sz="2000" b="0" i="0" u="none" strike="noStrike" cap="none">
                          <a:solidFill>
                            <a:srgbClr val="0C0C0C"/>
                          </a:solidFill>
                          <a:latin typeface="Times New Roman"/>
                          <a:ea typeface="Times New Roman"/>
                          <a:cs typeface="Times New Roman"/>
                          <a:sym typeface="Times New Roman"/>
                        </a:rPr>
                        <a:t>CH</a:t>
                      </a:r>
                      <a:r>
                        <a:rPr lang="en-US" sz="2000" b="0" i="0" u="none" strike="noStrike" cap="none" baseline="-25000">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1435" name="Google Shape;1435;p13" descr="A picture containing clock&#10;&#10;Description automatically generated"/>
          <p:cNvPicPr preferRelativeResize="0"/>
          <p:nvPr/>
        </p:nvPicPr>
        <p:blipFill rotWithShape="1">
          <a:blip r:embed="rId3">
            <a:alphaModFix/>
          </a:blip>
          <a:srcRect/>
          <a:stretch/>
        </p:blipFill>
        <p:spPr>
          <a:xfrm>
            <a:off x="2590800" y="5433223"/>
            <a:ext cx="3655159" cy="1202846"/>
          </a:xfrm>
          <a:prstGeom prst="rect">
            <a:avLst/>
          </a:prstGeom>
          <a:noFill/>
          <a:ln>
            <a:noFill/>
          </a:ln>
        </p:spPr>
      </p:pic>
      <p:pic>
        <p:nvPicPr>
          <p:cNvPr id="1436" name="Google Shape;1436;p13" descr="Illustrated Glossary of Organic Chemistry - Pentane"/>
          <p:cNvPicPr preferRelativeResize="0"/>
          <p:nvPr/>
        </p:nvPicPr>
        <p:blipFill rotWithShape="1">
          <a:blip r:embed="rId4">
            <a:alphaModFix/>
          </a:blip>
          <a:srcRect/>
          <a:stretch/>
        </p:blipFill>
        <p:spPr>
          <a:xfrm>
            <a:off x="2684829" y="3571876"/>
            <a:ext cx="3467100" cy="1314450"/>
          </a:xfrm>
          <a:prstGeom prst="rect">
            <a:avLst/>
          </a:prstGeom>
          <a:noFill/>
          <a:ln>
            <a:noFill/>
          </a:ln>
        </p:spPr>
      </p:pic>
      <p:pic>
        <p:nvPicPr>
          <p:cNvPr id="1437" name="Google Shape;1437;p13" descr="Illustrated Glossary of Organic Chemistry - Butane"/>
          <p:cNvPicPr preferRelativeResize="0"/>
          <p:nvPr/>
        </p:nvPicPr>
        <p:blipFill rotWithShape="1">
          <a:blip r:embed="rId5">
            <a:alphaModFix/>
          </a:blip>
          <a:srcRect/>
          <a:stretch/>
        </p:blipFill>
        <p:spPr>
          <a:xfrm>
            <a:off x="2895600" y="2085580"/>
            <a:ext cx="2663459" cy="120054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41"/>
        <p:cNvGrpSpPr/>
        <p:nvPr/>
      </p:nvGrpSpPr>
      <p:grpSpPr>
        <a:xfrm>
          <a:off x="0" y="0"/>
          <a:ext cx="0" cy="0"/>
          <a:chOff x="0" y="0"/>
          <a:chExt cx="0" cy="0"/>
        </a:xfrm>
      </p:grpSpPr>
      <p:sp>
        <p:nvSpPr>
          <p:cNvPr id="1442" name="Google Shape;1442;p14"/>
          <p:cNvSpPr txBox="1"/>
          <p:nvPr/>
        </p:nvSpPr>
        <p:spPr>
          <a:xfrm>
            <a:off x="0" y="0"/>
            <a:ext cx="9144000" cy="307776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FF0000"/>
                </a:solidFill>
                <a:latin typeface="Times New Roman"/>
                <a:ea typeface="Times New Roman"/>
                <a:cs typeface="Times New Roman"/>
                <a:sym typeface="Times New Roman"/>
              </a:rPr>
              <a:t>I am already starting to get tired of all the “H” atoms.</a:t>
            </a:r>
            <a:endParaRPr/>
          </a:p>
          <a:p>
            <a:pPr marL="0" marR="0" lvl="0" indent="0" algn="l" rtl="0">
              <a:spcBef>
                <a:spcPts val="0"/>
              </a:spcBef>
              <a:spcAft>
                <a:spcPts val="0"/>
              </a:spcAft>
              <a:buNone/>
            </a:pPr>
            <a:endParaRPr sz="2800">
              <a:solidFill>
                <a:srgbClr val="3333FF"/>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a:solidFill>
                  <a:srgbClr val="3333FF"/>
                </a:solidFill>
                <a:latin typeface="Times New Roman"/>
                <a:ea typeface="Times New Roman"/>
                <a:cs typeface="Times New Roman"/>
                <a:sym typeface="Times New Roman"/>
              </a:rPr>
              <a:t>How about this, if you’re smart, you can just KNOW that carbon must bond to H, and we’ll agree to draw in each dash representing a bond to a H atom, but we’ll leave the “H” atoms out.</a:t>
            </a:r>
            <a:endParaRPr/>
          </a:p>
          <a:p>
            <a:pPr marL="0" marR="0" lvl="0" indent="0" algn="l" rtl="0">
              <a:spcBef>
                <a:spcPts val="0"/>
              </a:spcBef>
              <a:spcAft>
                <a:spcPts val="0"/>
              </a:spcAft>
              <a:buNone/>
            </a:pPr>
            <a:endParaRPr sz="2400">
              <a:solidFill>
                <a:srgbClr val="3333FF"/>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a:solidFill>
                  <a:srgbClr val="3333FF"/>
                </a:solidFill>
                <a:latin typeface="Times New Roman"/>
                <a:ea typeface="Times New Roman"/>
                <a:cs typeface="Times New Roman"/>
                <a:sym typeface="Times New Roman"/>
              </a:rPr>
              <a:t>This is always okay, but this is the same thing from now on.  </a:t>
            </a:r>
            <a:endParaRPr/>
          </a:p>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1443" name="Google Shape;1443;p14" descr="Image result for methane structure"/>
          <p:cNvPicPr preferRelativeResize="0"/>
          <p:nvPr/>
        </p:nvPicPr>
        <p:blipFill rotWithShape="1">
          <a:blip r:embed="rId3">
            <a:alphaModFix/>
          </a:blip>
          <a:srcRect/>
          <a:stretch/>
        </p:blipFill>
        <p:spPr>
          <a:xfrm>
            <a:off x="1143000" y="2713435"/>
            <a:ext cx="2058459" cy="2133600"/>
          </a:xfrm>
          <a:prstGeom prst="rect">
            <a:avLst/>
          </a:prstGeom>
          <a:noFill/>
          <a:ln>
            <a:noFill/>
          </a:ln>
        </p:spPr>
      </p:pic>
      <p:pic>
        <p:nvPicPr>
          <p:cNvPr id="1444" name="Google Shape;1444;p14" descr="Image result for methane structure"/>
          <p:cNvPicPr preferRelativeResize="0"/>
          <p:nvPr/>
        </p:nvPicPr>
        <p:blipFill rotWithShape="1">
          <a:blip r:embed="rId4">
            <a:alphaModFix/>
          </a:blip>
          <a:srcRect l="20282" t="21277" r="19655" b="23188"/>
          <a:stretch/>
        </p:blipFill>
        <p:spPr>
          <a:xfrm>
            <a:off x="6333410" y="3141371"/>
            <a:ext cx="1236372" cy="1184857"/>
          </a:xfrm>
          <a:prstGeom prst="rect">
            <a:avLst/>
          </a:prstGeom>
          <a:noFill/>
          <a:ln>
            <a:noFill/>
          </a:ln>
        </p:spPr>
      </p:pic>
      <p:cxnSp>
        <p:nvCxnSpPr>
          <p:cNvPr id="1445" name="Google Shape;1445;p14"/>
          <p:cNvCxnSpPr/>
          <p:nvPr/>
        </p:nvCxnSpPr>
        <p:spPr>
          <a:xfrm>
            <a:off x="3810000" y="3733800"/>
            <a:ext cx="1752600" cy="0"/>
          </a:xfrm>
          <a:prstGeom prst="straightConnector1">
            <a:avLst/>
          </a:prstGeom>
          <a:noFill/>
          <a:ln w="76200" cap="flat" cmpd="sng">
            <a:solidFill>
              <a:srgbClr val="FF0000"/>
            </a:solidFill>
            <a:prstDash val="solid"/>
            <a:round/>
            <a:headEnd type="triangle" w="med" len="med"/>
            <a:tailEnd type="triangle" w="med" len="med"/>
          </a:ln>
        </p:spPr>
      </p:cxnSp>
      <p:pic>
        <p:nvPicPr>
          <p:cNvPr id="1446" name="Google Shape;1446;p14" descr="Illustrated Glossary of Organic Chemistry - Propane"/>
          <p:cNvPicPr preferRelativeResize="0"/>
          <p:nvPr/>
        </p:nvPicPr>
        <p:blipFill rotWithShape="1">
          <a:blip r:embed="rId5">
            <a:alphaModFix/>
          </a:blip>
          <a:srcRect/>
          <a:stretch/>
        </p:blipFill>
        <p:spPr>
          <a:xfrm>
            <a:off x="381463" y="4991356"/>
            <a:ext cx="3106342" cy="1717745"/>
          </a:xfrm>
          <a:prstGeom prst="rect">
            <a:avLst/>
          </a:prstGeom>
          <a:noFill/>
          <a:ln>
            <a:noFill/>
          </a:ln>
        </p:spPr>
      </p:pic>
      <p:pic>
        <p:nvPicPr>
          <p:cNvPr id="1447" name="Google Shape;1447;p14" descr="Illustrated Glossary of Organic Chemistry - Propane"/>
          <p:cNvPicPr preferRelativeResize="0"/>
          <p:nvPr/>
        </p:nvPicPr>
        <p:blipFill rotWithShape="1">
          <a:blip r:embed="rId5">
            <a:alphaModFix/>
          </a:blip>
          <a:srcRect l="7358" t="16041" r="9236" b="14981"/>
          <a:stretch/>
        </p:blipFill>
        <p:spPr>
          <a:xfrm>
            <a:off x="5656196" y="5271939"/>
            <a:ext cx="2590800" cy="1184858"/>
          </a:xfrm>
          <a:prstGeom prst="rect">
            <a:avLst/>
          </a:prstGeom>
          <a:noFill/>
          <a:ln>
            <a:noFill/>
          </a:ln>
        </p:spPr>
      </p:pic>
      <p:cxnSp>
        <p:nvCxnSpPr>
          <p:cNvPr id="1448" name="Google Shape;1448;p14"/>
          <p:cNvCxnSpPr/>
          <p:nvPr/>
        </p:nvCxnSpPr>
        <p:spPr>
          <a:xfrm>
            <a:off x="3695700" y="5864368"/>
            <a:ext cx="1752600" cy="0"/>
          </a:xfrm>
          <a:prstGeom prst="straightConnector1">
            <a:avLst/>
          </a:prstGeom>
          <a:noFill/>
          <a:ln w="76200" cap="flat" cmpd="sng">
            <a:solidFill>
              <a:srgbClr val="3333FF"/>
            </a:solidFill>
            <a:prstDash val="solid"/>
            <a:round/>
            <a:headEnd type="triangle" w="med" len="med"/>
            <a:tailEnd type="triangl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52"/>
        <p:cNvGrpSpPr/>
        <p:nvPr/>
      </p:nvGrpSpPr>
      <p:grpSpPr>
        <a:xfrm>
          <a:off x="0" y="0"/>
          <a:ext cx="0" cy="0"/>
          <a:chOff x="0" y="0"/>
          <a:chExt cx="0" cy="0"/>
        </a:xfrm>
      </p:grpSpPr>
      <p:graphicFrame>
        <p:nvGraphicFramePr>
          <p:cNvPr id="1453" name="Google Shape;1453;p15"/>
          <p:cNvGraphicFramePr/>
          <p:nvPr/>
        </p:nvGraphicFramePr>
        <p:xfrm>
          <a:off x="0" y="1"/>
          <a:ext cx="3000000" cy="3000000"/>
        </p:xfrm>
        <a:graphic>
          <a:graphicData uri="http://schemas.openxmlformats.org/drawingml/2006/table">
            <a:tbl>
              <a:tblPr firstRow="1" bandRow="1">
                <a:noFill/>
                <a:tableStyleId>{F8FB20ED-6332-47CB-A2E0-8835BF46899E}</a:tableStyleId>
              </a:tblPr>
              <a:tblGrid>
                <a:gridCol w="685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gridCol w="2514600">
                  <a:extLst>
                    <a:ext uri="{9D8B030D-6E8A-4147-A177-3AD203B41FA5}">
                      <a16:colId xmlns:a16="http://schemas.microsoft.com/office/drawing/2014/main" val="20003"/>
                    </a:ext>
                  </a:extLst>
                </a:gridCol>
              </a:tblGrid>
              <a:tr h="953075">
                <a:tc gridSpan="4">
                  <a:txBody>
                    <a:bodyPr/>
                    <a:lstStyle/>
                    <a:p>
                      <a:pPr marL="0" marR="0" lvl="0" indent="0" algn="l" rtl="0">
                        <a:lnSpc>
                          <a:spcPct val="100000"/>
                        </a:lnSpc>
                        <a:spcBef>
                          <a:spcPts val="0"/>
                        </a:spcBef>
                        <a:spcAft>
                          <a:spcPts val="0"/>
                        </a:spcAft>
                        <a:buClr>
                          <a:srgbClr val="0C0C0C"/>
                        </a:buClr>
                        <a:buSzPts val="2000"/>
                        <a:buFont typeface="Times New Roman"/>
                        <a:buNone/>
                      </a:pPr>
                      <a:r>
                        <a:rPr lang="en-US" sz="2000" b="0" u="none" strike="noStrike" cap="none">
                          <a:solidFill>
                            <a:srgbClr val="0C0C0C"/>
                          </a:solidFill>
                          <a:latin typeface="Times New Roman"/>
                          <a:ea typeface="Times New Roman"/>
                          <a:cs typeface="Times New Roman"/>
                          <a:sym typeface="Times New Roman"/>
                        </a:rPr>
                        <a:t>14.  Name the SINGLE BONDED CARBON hydrocarbons 1 to 10 carbons long,</a:t>
                      </a:r>
                      <a:br>
                        <a:rPr lang="en-US" sz="2000" b="0" u="none" strike="noStrike" cap="none">
                          <a:solidFill>
                            <a:srgbClr val="0C0C0C"/>
                          </a:solidFill>
                          <a:latin typeface="Times New Roman"/>
                          <a:ea typeface="Times New Roman"/>
                          <a:cs typeface="Times New Roman"/>
                          <a:sym typeface="Times New Roman"/>
                        </a:rPr>
                      </a:br>
                      <a:r>
                        <a:rPr lang="en-US" sz="2000" b="0" u="none" strike="noStrike" cap="none">
                          <a:solidFill>
                            <a:srgbClr val="0C0C0C"/>
                          </a:solidFill>
                          <a:latin typeface="Times New Roman"/>
                          <a:ea typeface="Times New Roman"/>
                          <a:cs typeface="Times New Roman"/>
                          <a:sym typeface="Times New Roman"/>
                        </a:rPr>
                        <a:t>       draw the structural diagrams and structural formulas, for each.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BCBE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79475">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 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Name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Structural Diagram</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Molecular formula and Condensed structural formula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254100">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7</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671350">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8</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57"/>
        <p:cNvGrpSpPr/>
        <p:nvPr/>
      </p:nvGrpSpPr>
      <p:grpSpPr>
        <a:xfrm>
          <a:off x="0" y="0"/>
          <a:ext cx="0" cy="0"/>
          <a:chOff x="0" y="0"/>
          <a:chExt cx="0" cy="0"/>
        </a:xfrm>
      </p:grpSpPr>
      <p:graphicFrame>
        <p:nvGraphicFramePr>
          <p:cNvPr id="1458" name="Google Shape;1458;p16"/>
          <p:cNvGraphicFramePr/>
          <p:nvPr/>
        </p:nvGraphicFramePr>
        <p:xfrm>
          <a:off x="0" y="1"/>
          <a:ext cx="3000000" cy="3000000"/>
        </p:xfrm>
        <a:graphic>
          <a:graphicData uri="http://schemas.openxmlformats.org/drawingml/2006/table">
            <a:tbl>
              <a:tblPr firstRow="1" bandRow="1">
                <a:noFill/>
                <a:tableStyleId>{F8FB20ED-6332-47CB-A2E0-8835BF46899E}</a:tableStyleId>
              </a:tblPr>
              <a:tblGrid>
                <a:gridCol w="685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gridCol w="2514600">
                  <a:extLst>
                    <a:ext uri="{9D8B030D-6E8A-4147-A177-3AD203B41FA5}">
                      <a16:colId xmlns:a16="http://schemas.microsoft.com/office/drawing/2014/main" val="20003"/>
                    </a:ext>
                  </a:extLst>
                </a:gridCol>
              </a:tblGrid>
              <a:tr h="953075">
                <a:tc gridSpan="4">
                  <a:txBody>
                    <a:bodyPr/>
                    <a:lstStyle/>
                    <a:p>
                      <a:pPr marL="0" marR="0" lvl="0" indent="0" algn="l" rtl="0">
                        <a:lnSpc>
                          <a:spcPct val="100000"/>
                        </a:lnSpc>
                        <a:spcBef>
                          <a:spcPts val="0"/>
                        </a:spcBef>
                        <a:spcAft>
                          <a:spcPts val="0"/>
                        </a:spcAft>
                        <a:buClr>
                          <a:srgbClr val="0C0C0C"/>
                        </a:buClr>
                        <a:buSzPts val="2000"/>
                        <a:buFont typeface="Times New Roman"/>
                        <a:buNone/>
                      </a:pPr>
                      <a:r>
                        <a:rPr lang="en-US" sz="2000" b="0" u="none" strike="noStrike" cap="none">
                          <a:solidFill>
                            <a:srgbClr val="0C0C0C"/>
                          </a:solidFill>
                          <a:latin typeface="Times New Roman"/>
                          <a:ea typeface="Times New Roman"/>
                          <a:cs typeface="Times New Roman"/>
                          <a:sym typeface="Times New Roman"/>
                        </a:rPr>
                        <a:t>14.  Name the SINGLE BONDED CARBON hydrocarbons 1 to 10 carbons long,</a:t>
                      </a:r>
                      <a:br>
                        <a:rPr lang="en-US" sz="2000" b="0" u="none" strike="noStrike" cap="none">
                          <a:solidFill>
                            <a:srgbClr val="0C0C0C"/>
                          </a:solidFill>
                          <a:latin typeface="Times New Roman"/>
                          <a:ea typeface="Times New Roman"/>
                          <a:cs typeface="Times New Roman"/>
                          <a:sym typeface="Times New Roman"/>
                        </a:rPr>
                      </a:br>
                      <a:r>
                        <a:rPr lang="en-US" sz="2000" b="0" u="none" strike="noStrike" cap="none">
                          <a:solidFill>
                            <a:srgbClr val="0C0C0C"/>
                          </a:solidFill>
                          <a:latin typeface="Times New Roman"/>
                          <a:ea typeface="Times New Roman"/>
                          <a:cs typeface="Times New Roman"/>
                          <a:sym typeface="Times New Roman"/>
                        </a:rPr>
                        <a:t>       draw the structural diagrams and structural formulas, for each.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BCBE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79475">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 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Name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Structural Diagram</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Molecular formula and Condensed structural formula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254100">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7</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3200" u="none" strike="noStrike" cap="none">
                          <a:solidFill>
                            <a:srgbClr val="0C0C0C"/>
                          </a:solidFill>
                          <a:latin typeface="Times New Roman"/>
                          <a:ea typeface="Times New Roman"/>
                          <a:cs typeface="Times New Roman"/>
                          <a:sym typeface="Times New Roman"/>
                        </a:rPr>
                        <a:t>heptane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0C0C"/>
                        </a:buClr>
                        <a:buSzPts val="2400"/>
                        <a:buFont typeface="Times New Roman"/>
                        <a:buNone/>
                      </a:pPr>
                      <a:r>
                        <a:rPr lang="en-US" sz="2400" b="0" i="0" u="none" strike="noStrike" cap="none">
                          <a:solidFill>
                            <a:srgbClr val="0C0C0C"/>
                          </a:solidFill>
                          <a:latin typeface="Times New Roman"/>
                          <a:ea typeface="Times New Roman"/>
                          <a:cs typeface="Times New Roman"/>
                          <a:sym typeface="Times New Roman"/>
                        </a:rPr>
                        <a:t>C</a:t>
                      </a:r>
                      <a:r>
                        <a:rPr lang="en-US" sz="2400" b="0" i="0" u="none" strike="noStrike" cap="none" baseline="-25000">
                          <a:solidFill>
                            <a:srgbClr val="0C0C0C"/>
                          </a:solidFill>
                          <a:latin typeface="Times New Roman"/>
                          <a:ea typeface="Times New Roman"/>
                          <a:cs typeface="Times New Roman"/>
                          <a:sym typeface="Times New Roman"/>
                        </a:rPr>
                        <a:t>7</a:t>
                      </a:r>
                      <a:r>
                        <a:rPr lang="en-US" sz="2400" b="0" i="0" u="none" strike="noStrike" cap="none">
                          <a:solidFill>
                            <a:srgbClr val="0C0C0C"/>
                          </a:solidFill>
                          <a:latin typeface="Times New Roman"/>
                          <a:ea typeface="Times New Roman"/>
                          <a:cs typeface="Times New Roman"/>
                          <a:sym typeface="Times New Roman"/>
                        </a:rPr>
                        <a:t>H</a:t>
                      </a:r>
                      <a:r>
                        <a:rPr lang="en-US" sz="2400" b="0" i="0" u="none" strike="noStrike" cap="none" baseline="-25000">
                          <a:solidFill>
                            <a:srgbClr val="0C0C0C"/>
                          </a:solidFill>
                          <a:latin typeface="Times New Roman"/>
                          <a:ea typeface="Times New Roman"/>
                          <a:cs typeface="Times New Roman"/>
                          <a:sym typeface="Times New Roman"/>
                        </a:rPr>
                        <a:t>16</a:t>
                      </a:r>
                      <a:r>
                        <a:rPr lang="en-US" sz="2400" b="0" i="0" u="none" strike="noStrike" cap="none">
                          <a:solidFill>
                            <a:srgbClr val="0C0C0C"/>
                          </a:solidFill>
                          <a:latin typeface="Times New Roman"/>
                          <a:ea typeface="Times New Roman"/>
                          <a:cs typeface="Times New Roman"/>
                          <a:sym typeface="Times New Roman"/>
                        </a:rPr>
                        <a:t>  </a:t>
                      </a:r>
                      <a:br>
                        <a:rPr lang="en-US" sz="2400" b="0" i="0" u="none" strike="noStrike" cap="none">
                          <a:solidFill>
                            <a:srgbClr val="0C0C0C"/>
                          </a:solidFill>
                          <a:latin typeface="Times New Roman"/>
                          <a:ea typeface="Times New Roman"/>
                          <a:cs typeface="Times New Roman"/>
                          <a:sym typeface="Times New Roman"/>
                        </a:rPr>
                      </a:br>
                      <a:br>
                        <a:rPr lang="en-US" sz="2400" b="0" i="0" u="none" strike="noStrike" cap="none">
                          <a:solidFill>
                            <a:srgbClr val="0C0C0C"/>
                          </a:solidFill>
                          <a:latin typeface="Times New Roman"/>
                          <a:ea typeface="Times New Roman"/>
                          <a:cs typeface="Times New Roman"/>
                          <a:sym typeface="Times New Roman"/>
                        </a:rPr>
                      </a:b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3</a:t>
                      </a: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2</a:t>
                      </a:r>
                      <a:r>
                        <a:rPr lang="en-US" sz="2400" b="0" i="0" u="none" strike="noStrike" cap="none">
                          <a:solidFill>
                            <a:srgbClr val="0C0C0C"/>
                          </a:solidFill>
                          <a:latin typeface="Times New Roman"/>
                          <a:ea typeface="Times New Roman"/>
                          <a:cs typeface="Times New Roman"/>
                          <a:sym typeface="Times New Roman"/>
                        </a:rPr>
                        <a:t>)</a:t>
                      </a:r>
                      <a:r>
                        <a:rPr lang="en-US" sz="2400" b="0" i="0" u="none" strike="noStrike" cap="none" baseline="-25000">
                          <a:solidFill>
                            <a:srgbClr val="0C0C0C"/>
                          </a:solidFill>
                          <a:latin typeface="Times New Roman"/>
                          <a:ea typeface="Times New Roman"/>
                          <a:cs typeface="Times New Roman"/>
                          <a:sym typeface="Times New Roman"/>
                        </a:rPr>
                        <a:t>5</a:t>
                      </a: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671350">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8</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3200" u="none" strike="noStrike" cap="none">
                          <a:solidFill>
                            <a:srgbClr val="0C0C0C"/>
                          </a:solidFill>
                          <a:latin typeface="Times New Roman"/>
                          <a:ea typeface="Times New Roman"/>
                          <a:cs typeface="Times New Roman"/>
                          <a:sym typeface="Times New Roman"/>
                        </a:rPr>
                        <a:t>octane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0C0C"/>
                        </a:buClr>
                        <a:buSzPts val="2400"/>
                        <a:buFont typeface="Times New Roman"/>
                        <a:buNone/>
                      </a:pPr>
                      <a:r>
                        <a:rPr lang="en-US" sz="2400" b="0" i="0" u="none" strike="noStrike" cap="none">
                          <a:solidFill>
                            <a:srgbClr val="0C0C0C"/>
                          </a:solidFill>
                          <a:latin typeface="Times New Roman"/>
                          <a:ea typeface="Times New Roman"/>
                          <a:cs typeface="Times New Roman"/>
                          <a:sym typeface="Times New Roman"/>
                        </a:rPr>
                        <a:t>C</a:t>
                      </a:r>
                      <a:r>
                        <a:rPr lang="en-US" sz="2400" b="0" i="0" u="none" strike="noStrike" cap="none" baseline="-25000">
                          <a:solidFill>
                            <a:srgbClr val="0C0C0C"/>
                          </a:solidFill>
                          <a:latin typeface="Times New Roman"/>
                          <a:ea typeface="Times New Roman"/>
                          <a:cs typeface="Times New Roman"/>
                          <a:sym typeface="Times New Roman"/>
                        </a:rPr>
                        <a:t>8</a:t>
                      </a:r>
                      <a:r>
                        <a:rPr lang="en-US" sz="2400" b="0" i="0" u="none" strike="noStrike" cap="none">
                          <a:solidFill>
                            <a:srgbClr val="0C0C0C"/>
                          </a:solidFill>
                          <a:latin typeface="Times New Roman"/>
                          <a:ea typeface="Times New Roman"/>
                          <a:cs typeface="Times New Roman"/>
                          <a:sym typeface="Times New Roman"/>
                        </a:rPr>
                        <a:t>H</a:t>
                      </a:r>
                      <a:r>
                        <a:rPr lang="en-US" sz="2400" b="0" i="0" u="none" strike="noStrike" cap="none" baseline="-25000">
                          <a:solidFill>
                            <a:srgbClr val="0C0C0C"/>
                          </a:solidFill>
                          <a:latin typeface="Times New Roman"/>
                          <a:ea typeface="Times New Roman"/>
                          <a:cs typeface="Times New Roman"/>
                          <a:sym typeface="Times New Roman"/>
                        </a:rPr>
                        <a:t>18</a:t>
                      </a:r>
                      <a:r>
                        <a:rPr lang="en-US" sz="2400" b="0" i="0" u="none" strike="noStrike" cap="none">
                          <a:solidFill>
                            <a:srgbClr val="0C0C0C"/>
                          </a:solidFill>
                          <a:latin typeface="Times New Roman"/>
                          <a:ea typeface="Times New Roman"/>
                          <a:cs typeface="Times New Roman"/>
                          <a:sym typeface="Times New Roman"/>
                        </a:rPr>
                        <a:t>    </a:t>
                      </a:r>
                      <a:br>
                        <a:rPr lang="en-US" sz="2400" b="0" i="0" u="none" strike="noStrike" cap="none">
                          <a:solidFill>
                            <a:srgbClr val="0C0C0C"/>
                          </a:solidFill>
                          <a:latin typeface="Times New Roman"/>
                          <a:ea typeface="Times New Roman"/>
                          <a:cs typeface="Times New Roman"/>
                          <a:sym typeface="Times New Roman"/>
                        </a:rPr>
                      </a:br>
                      <a:br>
                        <a:rPr lang="en-US" sz="2400" b="0" i="0" u="none" strike="noStrike" cap="none">
                          <a:solidFill>
                            <a:srgbClr val="0C0C0C"/>
                          </a:solidFill>
                          <a:latin typeface="Times New Roman"/>
                          <a:ea typeface="Times New Roman"/>
                          <a:cs typeface="Times New Roman"/>
                          <a:sym typeface="Times New Roman"/>
                        </a:rPr>
                      </a:b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3</a:t>
                      </a: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2</a:t>
                      </a:r>
                      <a:r>
                        <a:rPr lang="en-US" sz="2400" b="0" i="0" u="none" strike="noStrike" cap="none">
                          <a:solidFill>
                            <a:srgbClr val="0C0C0C"/>
                          </a:solidFill>
                          <a:latin typeface="Times New Roman"/>
                          <a:ea typeface="Times New Roman"/>
                          <a:cs typeface="Times New Roman"/>
                          <a:sym typeface="Times New Roman"/>
                        </a:rPr>
                        <a:t>)</a:t>
                      </a:r>
                      <a:r>
                        <a:rPr lang="en-US" sz="2400" b="0" i="0" u="none" strike="noStrike" cap="none" baseline="-25000">
                          <a:solidFill>
                            <a:srgbClr val="0C0C0C"/>
                          </a:solidFill>
                          <a:latin typeface="Times New Roman"/>
                          <a:ea typeface="Times New Roman"/>
                          <a:cs typeface="Times New Roman"/>
                          <a:sym typeface="Times New Roman"/>
                        </a:rPr>
                        <a:t>6</a:t>
                      </a: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1459" name="Google Shape;1459;p16" descr="A picture containing clock&#10;&#10;Description automatically generated"/>
          <p:cNvPicPr preferRelativeResize="0"/>
          <p:nvPr/>
        </p:nvPicPr>
        <p:blipFill rotWithShape="1">
          <a:blip r:embed="rId3">
            <a:alphaModFix/>
          </a:blip>
          <a:srcRect/>
          <a:stretch/>
        </p:blipFill>
        <p:spPr>
          <a:xfrm>
            <a:off x="2590800" y="2276475"/>
            <a:ext cx="3962400" cy="1152525"/>
          </a:xfrm>
          <a:prstGeom prst="rect">
            <a:avLst/>
          </a:prstGeom>
          <a:noFill/>
          <a:ln>
            <a:noFill/>
          </a:ln>
        </p:spPr>
      </p:pic>
      <p:pic>
        <p:nvPicPr>
          <p:cNvPr id="1460" name="Google Shape;1460;p16" descr="Chart&#10;&#10;Description automatically generated with medium confidence"/>
          <p:cNvPicPr preferRelativeResize="0"/>
          <p:nvPr/>
        </p:nvPicPr>
        <p:blipFill rotWithShape="1">
          <a:blip r:embed="rId4">
            <a:alphaModFix/>
          </a:blip>
          <a:srcRect/>
          <a:stretch/>
        </p:blipFill>
        <p:spPr>
          <a:xfrm>
            <a:off x="2743201" y="5105400"/>
            <a:ext cx="3657600" cy="94550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64"/>
        <p:cNvGrpSpPr/>
        <p:nvPr/>
      </p:nvGrpSpPr>
      <p:grpSpPr>
        <a:xfrm>
          <a:off x="0" y="0"/>
          <a:ext cx="0" cy="0"/>
          <a:chOff x="0" y="0"/>
          <a:chExt cx="0" cy="0"/>
        </a:xfrm>
      </p:grpSpPr>
      <p:graphicFrame>
        <p:nvGraphicFramePr>
          <p:cNvPr id="1465" name="Google Shape;1465;p17"/>
          <p:cNvGraphicFramePr/>
          <p:nvPr/>
        </p:nvGraphicFramePr>
        <p:xfrm>
          <a:off x="21210" y="-10211"/>
          <a:ext cx="3000000" cy="3000000"/>
        </p:xfrm>
        <a:graphic>
          <a:graphicData uri="http://schemas.openxmlformats.org/drawingml/2006/table">
            <a:tbl>
              <a:tblPr firstRow="1" bandRow="1">
                <a:noFill/>
                <a:tableStyleId>{F8FB20ED-6332-47CB-A2E0-8835BF46899E}</a:tableStyleId>
              </a:tblPr>
              <a:tblGrid>
                <a:gridCol w="588400">
                  <a:extLst>
                    <a:ext uri="{9D8B030D-6E8A-4147-A177-3AD203B41FA5}">
                      <a16:colId xmlns:a16="http://schemas.microsoft.com/office/drawing/2014/main" val="20000"/>
                    </a:ext>
                  </a:extLst>
                </a:gridCol>
                <a:gridCol w="1920375">
                  <a:extLst>
                    <a:ext uri="{9D8B030D-6E8A-4147-A177-3AD203B41FA5}">
                      <a16:colId xmlns:a16="http://schemas.microsoft.com/office/drawing/2014/main" val="20001"/>
                    </a:ext>
                  </a:extLst>
                </a:gridCol>
                <a:gridCol w="4008075">
                  <a:extLst>
                    <a:ext uri="{9D8B030D-6E8A-4147-A177-3AD203B41FA5}">
                      <a16:colId xmlns:a16="http://schemas.microsoft.com/office/drawing/2014/main" val="20002"/>
                    </a:ext>
                  </a:extLst>
                </a:gridCol>
                <a:gridCol w="2605950">
                  <a:extLst>
                    <a:ext uri="{9D8B030D-6E8A-4147-A177-3AD203B41FA5}">
                      <a16:colId xmlns:a16="http://schemas.microsoft.com/office/drawing/2014/main" val="20003"/>
                    </a:ext>
                  </a:extLst>
                </a:gridCol>
              </a:tblGrid>
              <a:tr h="953100">
                <a:tc gridSpan="4">
                  <a:txBody>
                    <a:bodyPr/>
                    <a:lstStyle/>
                    <a:p>
                      <a:pPr marL="0" marR="0" lvl="0" indent="0" algn="l" rtl="0">
                        <a:lnSpc>
                          <a:spcPct val="100000"/>
                        </a:lnSpc>
                        <a:spcBef>
                          <a:spcPts val="0"/>
                        </a:spcBef>
                        <a:spcAft>
                          <a:spcPts val="0"/>
                        </a:spcAft>
                        <a:buClr>
                          <a:srgbClr val="0C0C0C"/>
                        </a:buClr>
                        <a:buSzPts val="2000"/>
                        <a:buFont typeface="Times New Roman"/>
                        <a:buNone/>
                      </a:pPr>
                      <a:r>
                        <a:rPr lang="en-US" sz="2000" b="0" u="none" strike="noStrike" cap="none">
                          <a:solidFill>
                            <a:srgbClr val="0C0C0C"/>
                          </a:solidFill>
                          <a:latin typeface="Times New Roman"/>
                          <a:ea typeface="Times New Roman"/>
                          <a:cs typeface="Times New Roman"/>
                          <a:sym typeface="Times New Roman"/>
                        </a:rPr>
                        <a:t>14.  Name the SINGLE BONDED CARBON hydrocarbons 1 to 10 carbons long,</a:t>
                      </a:r>
                      <a:br>
                        <a:rPr lang="en-US" sz="2000" b="0" u="none" strike="noStrike" cap="none">
                          <a:solidFill>
                            <a:srgbClr val="0C0C0C"/>
                          </a:solidFill>
                          <a:latin typeface="Times New Roman"/>
                          <a:ea typeface="Times New Roman"/>
                          <a:cs typeface="Times New Roman"/>
                          <a:sym typeface="Times New Roman"/>
                        </a:rPr>
                      </a:br>
                      <a:r>
                        <a:rPr lang="en-US" sz="2000" b="0" u="none" strike="noStrike" cap="none">
                          <a:solidFill>
                            <a:srgbClr val="0C0C0C"/>
                          </a:solidFill>
                          <a:latin typeface="Times New Roman"/>
                          <a:ea typeface="Times New Roman"/>
                          <a:cs typeface="Times New Roman"/>
                          <a:sym typeface="Times New Roman"/>
                        </a:rPr>
                        <a:t>       draw the structural diagrams and structural formulas, for each.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79525">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 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Name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Structural Diagram</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Molecular formula and Condensed structural formula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10577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9</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400"/>
                        <a:buFont typeface="Arial"/>
                        <a:buNone/>
                      </a:pPr>
                      <a:endParaRPr sz="2400" b="0" i="0" u="none" strike="noStrike" cap="none" baseline="-25000">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829800">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10</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400"/>
                        <a:buFont typeface="Arial"/>
                        <a:buNone/>
                      </a:pPr>
                      <a:endParaRPr sz="2400" b="0" i="0" u="none" strike="noStrike" cap="none" baseline="-25000">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69"/>
        <p:cNvGrpSpPr/>
        <p:nvPr/>
      </p:nvGrpSpPr>
      <p:grpSpPr>
        <a:xfrm>
          <a:off x="0" y="0"/>
          <a:ext cx="0" cy="0"/>
          <a:chOff x="0" y="0"/>
          <a:chExt cx="0" cy="0"/>
        </a:xfrm>
      </p:grpSpPr>
      <p:graphicFrame>
        <p:nvGraphicFramePr>
          <p:cNvPr id="1470" name="Google Shape;1470;p18"/>
          <p:cNvGraphicFramePr/>
          <p:nvPr/>
        </p:nvGraphicFramePr>
        <p:xfrm>
          <a:off x="21210" y="-10211"/>
          <a:ext cx="3000000" cy="3000000"/>
        </p:xfrm>
        <a:graphic>
          <a:graphicData uri="http://schemas.openxmlformats.org/drawingml/2006/table">
            <a:tbl>
              <a:tblPr firstRow="1" bandRow="1">
                <a:noFill/>
                <a:tableStyleId>{F8FB20ED-6332-47CB-A2E0-8835BF46899E}</a:tableStyleId>
              </a:tblPr>
              <a:tblGrid>
                <a:gridCol w="5884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4328250">
                  <a:extLst>
                    <a:ext uri="{9D8B030D-6E8A-4147-A177-3AD203B41FA5}">
                      <a16:colId xmlns:a16="http://schemas.microsoft.com/office/drawing/2014/main" val="20002"/>
                    </a:ext>
                  </a:extLst>
                </a:gridCol>
                <a:gridCol w="2605950">
                  <a:extLst>
                    <a:ext uri="{9D8B030D-6E8A-4147-A177-3AD203B41FA5}">
                      <a16:colId xmlns:a16="http://schemas.microsoft.com/office/drawing/2014/main" val="20003"/>
                    </a:ext>
                  </a:extLst>
                </a:gridCol>
              </a:tblGrid>
              <a:tr h="953100">
                <a:tc gridSpan="4">
                  <a:txBody>
                    <a:bodyPr/>
                    <a:lstStyle/>
                    <a:p>
                      <a:pPr marL="0" marR="0" lvl="0" indent="0" algn="l" rtl="0">
                        <a:lnSpc>
                          <a:spcPct val="100000"/>
                        </a:lnSpc>
                        <a:spcBef>
                          <a:spcPts val="0"/>
                        </a:spcBef>
                        <a:spcAft>
                          <a:spcPts val="0"/>
                        </a:spcAft>
                        <a:buClr>
                          <a:srgbClr val="0C0C0C"/>
                        </a:buClr>
                        <a:buSzPts val="2000"/>
                        <a:buFont typeface="Times New Roman"/>
                        <a:buNone/>
                      </a:pPr>
                      <a:r>
                        <a:rPr lang="en-US" sz="2000" b="0" u="none" strike="noStrike" cap="none">
                          <a:solidFill>
                            <a:srgbClr val="0C0C0C"/>
                          </a:solidFill>
                          <a:latin typeface="Times New Roman"/>
                          <a:ea typeface="Times New Roman"/>
                          <a:cs typeface="Times New Roman"/>
                          <a:sym typeface="Times New Roman"/>
                        </a:rPr>
                        <a:t>14.  Name the SINGLE BONDED CARBON hydrocarbons 1 to 10 carbons long,</a:t>
                      </a:r>
                      <a:br>
                        <a:rPr lang="en-US" sz="2000" b="0" u="none" strike="noStrike" cap="none">
                          <a:solidFill>
                            <a:srgbClr val="0C0C0C"/>
                          </a:solidFill>
                          <a:latin typeface="Times New Roman"/>
                          <a:ea typeface="Times New Roman"/>
                          <a:cs typeface="Times New Roman"/>
                          <a:sym typeface="Times New Roman"/>
                        </a:rPr>
                      </a:br>
                      <a:r>
                        <a:rPr lang="en-US" sz="2000" b="0" u="none" strike="noStrike" cap="none">
                          <a:solidFill>
                            <a:srgbClr val="0C0C0C"/>
                          </a:solidFill>
                          <a:latin typeface="Times New Roman"/>
                          <a:ea typeface="Times New Roman"/>
                          <a:cs typeface="Times New Roman"/>
                          <a:sym typeface="Times New Roman"/>
                        </a:rPr>
                        <a:t>       draw the structural diagrams and structural formulas, for each.  </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79525">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 C</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Name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Structural Diagram</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solidFill>
                            <a:srgbClr val="0C0C0C"/>
                          </a:solidFill>
                          <a:latin typeface="Times New Roman"/>
                          <a:ea typeface="Times New Roman"/>
                          <a:cs typeface="Times New Roman"/>
                          <a:sym typeface="Times New Roman"/>
                        </a:rPr>
                        <a:t>Molecular formula and Condensed structural formula</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105775">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9</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800" u="none" strike="noStrike" cap="none">
                          <a:solidFill>
                            <a:srgbClr val="0C0C0C"/>
                          </a:solidFill>
                          <a:latin typeface="Times New Roman"/>
                          <a:ea typeface="Times New Roman"/>
                          <a:cs typeface="Times New Roman"/>
                          <a:sym typeface="Times New Roman"/>
                        </a:rPr>
                        <a:t>nonane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0C0C"/>
                        </a:buClr>
                        <a:buSzPts val="2400"/>
                        <a:buFont typeface="Times New Roman"/>
                        <a:buNone/>
                      </a:pPr>
                      <a:r>
                        <a:rPr lang="en-US" sz="2400" b="0" i="0" u="none" strike="noStrike" cap="none">
                          <a:solidFill>
                            <a:srgbClr val="0C0C0C"/>
                          </a:solidFill>
                          <a:latin typeface="Times New Roman"/>
                          <a:ea typeface="Times New Roman"/>
                          <a:cs typeface="Times New Roman"/>
                          <a:sym typeface="Times New Roman"/>
                        </a:rPr>
                        <a:t>C</a:t>
                      </a:r>
                      <a:r>
                        <a:rPr lang="en-US" sz="2400" b="0" i="0" u="none" strike="noStrike" cap="none" baseline="-25000">
                          <a:solidFill>
                            <a:srgbClr val="0C0C0C"/>
                          </a:solidFill>
                          <a:latin typeface="Times New Roman"/>
                          <a:ea typeface="Times New Roman"/>
                          <a:cs typeface="Times New Roman"/>
                          <a:sym typeface="Times New Roman"/>
                        </a:rPr>
                        <a:t>9</a:t>
                      </a:r>
                      <a:r>
                        <a:rPr lang="en-US" sz="2400" b="0" i="0" u="none" strike="noStrike" cap="none">
                          <a:solidFill>
                            <a:srgbClr val="0C0C0C"/>
                          </a:solidFill>
                          <a:latin typeface="Times New Roman"/>
                          <a:ea typeface="Times New Roman"/>
                          <a:cs typeface="Times New Roman"/>
                          <a:sym typeface="Times New Roman"/>
                        </a:rPr>
                        <a:t>H</a:t>
                      </a:r>
                      <a:r>
                        <a:rPr lang="en-US" sz="2400" b="0" i="0" u="none" strike="noStrike" cap="none" baseline="-25000">
                          <a:solidFill>
                            <a:srgbClr val="0C0C0C"/>
                          </a:solidFill>
                          <a:latin typeface="Times New Roman"/>
                          <a:ea typeface="Times New Roman"/>
                          <a:cs typeface="Times New Roman"/>
                          <a:sym typeface="Times New Roman"/>
                        </a:rPr>
                        <a:t>20</a:t>
                      </a:r>
                      <a:r>
                        <a:rPr lang="en-US" sz="2400" b="0" i="0" u="none" strike="noStrike" cap="none">
                          <a:solidFill>
                            <a:srgbClr val="0C0C0C"/>
                          </a:solidFill>
                          <a:latin typeface="Times New Roman"/>
                          <a:ea typeface="Times New Roman"/>
                          <a:cs typeface="Times New Roman"/>
                          <a:sym typeface="Times New Roman"/>
                        </a:rPr>
                        <a:t>  </a:t>
                      </a:r>
                      <a:br>
                        <a:rPr lang="en-US" sz="2400" b="0" i="0" u="none" strike="noStrike" cap="none">
                          <a:solidFill>
                            <a:srgbClr val="0C0C0C"/>
                          </a:solidFill>
                          <a:latin typeface="Times New Roman"/>
                          <a:ea typeface="Times New Roman"/>
                          <a:cs typeface="Times New Roman"/>
                          <a:sym typeface="Times New Roman"/>
                        </a:rPr>
                      </a:br>
                      <a:br>
                        <a:rPr lang="en-US" sz="2400" b="0" i="0" u="none" strike="noStrike" cap="none">
                          <a:solidFill>
                            <a:srgbClr val="0C0C0C"/>
                          </a:solidFill>
                          <a:latin typeface="Times New Roman"/>
                          <a:ea typeface="Times New Roman"/>
                          <a:cs typeface="Times New Roman"/>
                          <a:sym typeface="Times New Roman"/>
                        </a:rPr>
                      </a:b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3</a:t>
                      </a: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2</a:t>
                      </a:r>
                      <a:r>
                        <a:rPr lang="en-US" sz="2400" b="0" i="0" u="none" strike="noStrike" cap="none">
                          <a:solidFill>
                            <a:srgbClr val="0C0C0C"/>
                          </a:solidFill>
                          <a:latin typeface="Times New Roman"/>
                          <a:ea typeface="Times New Roman"/>
                          <a:cs typeface="Times New Roman"/>
                          <a:sym typeface="Times New Roman"/>
                        </a:rPr>
                        <a:t>)</a:t>
                      </a:r>
                      <a:r>
                        <a:rPr lang="en-US" sz="2400" b="0" i="0" u="none" strike="noStrike" cap="none" baseline="-25000">
                          <a:solidFill>
                            <a:srgbClr val="0C0C0C"/>
                          </a:solidFill>
                          <a:latin typeface="Times New Roman"/>
                          <a:ea typeface="Times New Roman"/>
                          <a:cs typeface="Times New Roman"/>
                          <a:sym typeface="Times New Roman"/>
                        </a:rPr>
                        <a:t>7</a:t>
                      </a: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829800">
                <a:tc>
                  <a:txBody>
                    <a:bodyPr/>
                    <a:lstStyle/>
                    <a:p>
                      <a:pPr marL="0" marR="0" lvl="0" indent="0" algn="ctr" rtl="0">
                        <a:spcBef>
                          <a:spcPts val="0"/>
                        </a:spcBef>
                        <a:spcAft>
                          <a:spcPts val="0"/>
                        </a:spcAft>
                        <a:buNone/>
                      </a:pPr>
                      <a:r>
                        <a:rPr lang="en-US" sz="1800" u="none" strike="noStrike" cap="none">
                          <a:solidFill>
                            <a:srgbClr val="0C0C0C"/>
                          </a:solidFill>
                          <a:latin typeface="Times New Roman"/>
                          <a:ea typeface="Times New Roman"/>
                          <a:cs typeface="Times New Roman"/>
                          <a:sym typeface="Times New Roman"/>
                        </a:rPr>
                        <a:t>7</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800" u="none" strike="noStrike" cap="none">
                          <a:solidFill>
                            <a:srgbClr val="0C0C0C"/>
                          </a:solidFill>
                          <a:latin typeface="Times New Roman"/>
                          <a:ea typeface="Times New Roman"/>
                          <a:cs typeface="Times New Roman"/>
                          <a:sym typeface="Times New Roman"/>
                        </a:rPr>
                        <a:t>decane</a:t>
                      </a:r>
                      <a:endParaRPr sz="2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solidFill>
                          <a:srgbClr val="0C0C0C"/>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C0C0C"/>
                        </a:buClr>
                        <a:buSzPts val="2400"/>
                        <a:buFont typeface="Times New Roman"/>
                        <a:buNone/>
                      </a:pPr>
                      <a:r>
                        <a:rPr lang="en-US" sz="2400" b="0" i="0" u="none" strike="noStrike" cap="none">
                          <a:solidFill>
                            <a:srgbClr val="0C0C0C"/>
                          </a:solidFill>
                          <a:latin typeface="Times New Roman"/>
                          <a:ea typeface="Times New Roman"/>
                          <a:cs typeface="Times New Roman"/>
                          <a:sym typeface="Times New Roman"/>
                        </a:rPr>
                        <a:t>C</a:t>
                      </a:r>
                      <a:r>
                        <a:rPr lang="en-US" sz="2400" b="0" i="0" u="none" strike="noStrike" cap="none" baseline="-25000">
                          <a:solidFill>
                            <a:srgbClr val="0C0C0C"/>
                          </a:solidFill>
                          <a:latin typeface="Times New Roman"/>
                          <a:ea typeface="Times New Roman"/>
                          <a:cs typeface="Times New Roman"/>
                          <a:sym typeface="Times New Roman"/>
                        </a:rPr>
                        <a:t>10</a:t>
                      </a:r>
                      <a:r>
                        <a:rPr lang="en-US" sz="2400" b="0" i="0" u="none" strike="noStrike" cap="none">
                          <a:solidFill>
                            <a:srgbClr val="0C0C0C"/>
                          </a:solidFill>
                          <a:latin typeface="Times New Roman"/>
                          <a:ea typeface="Times New Roman"/>
                          <a:cs typeface="Times New Roman"/>
                          <a:sym typeface="Times New Roman"/>
                        </a:rPr>
                        <a:t>H</a:t>
                      </a:r>
                      <a:r>
                        <a:rPr lang="en-US" sz="2400" b="0" i="0" u="none" strike="noStrike" cap="none" baseline="-25000">
                          <a:solidFill>
                            <a:srgbClr val="0C0C0C"/>
                          </a:solidFill>
                          <a:latin typeface="Times New Roman"/>
                          <a:ea typeface="Times New Roman"/>
                          <a:cs typeface="Times New Roman"/>
                          <a:sym typeface="Times New Roman"/>
                        </a:rPr>
                        <a:t>22</a:t>
                      </a:r>
                      <a:r>
                        <a:rPr lang="en-US" sz="2400" b="0" i="0" u="none" strike="noStrike" cap="none">
                          <a:solidFill>
                            <a:srgbClr val="0C0C0C"/>
                          </a:solidFill>
                          <a:latin typeface="Times New Roman"/>
                          <a:ea typeface="Times New Roman"/>
                          <a:cs typeface="Times New Roman"/>
                          <a:sym typeface="Times New Roman"/>
                        </a:rPr>
                        <a:t>    </a:t>
                      </a:r>
                      <a:br>
                        <a:rPr lang="en-US" sz="2400" b="0" i="0" u="none" strike="noStrike" cap="none">
                          <a:solidFill>
                            <a:srgbClr val="0C0C0C"/>
                          </a:solidFill>
                          <a:latin typeface="Times New Roman"/>
                          <a:ea typeface="Times New Roman"/>
                          <a:cs typeface="Times New Roman"/>
                          <a:sym typeface="Times New Roman"/>
                        </a:rPr>
                      </a:br>
                      <a:br>
                        <a:rPr lang="en-US" sz="2400" b="0" i="0" u="none" strike="noStrike" cap="none">
                          <a:solidFill>
                            <a:srgbClr val="0C0C0C"/>
                          </a:solidFill>
                          <a:latin typeface="Times New Roman"/>
                          <a:ea typeface="Times New Roman"/>
                          <a:cs typeface="Times New Roman"/>
                          <a:sym typeface="Times New Roman"/>
                        </a:rPr>
                      </a:b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3</a:t>
                      </a: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2</a:t>
                      </a:r>
                      <a:r>
                        <a:rPr lang="en-US" sz="2400" b="0" i="0" u="none" strike="noStrike" cap="none">
                          <a:solidFill>
                            <a:srgbClr val="0C0C0C"/>
                          </a:solidFill>
                          <a:latin typeface="Times New Roman"/>
                          <a:ea typeface="Times New Roman"/>
                          <a:cs typeface="Times New Roman"/>
                          <a:sym typeface="Times New Roman"/>
                        </a:rPr>
                        <a:t>)</a:t>
                      </a:r>
                      <a:r>
                        <a:rPr lang="en-US" sz="2400" b="0" i="0" u="none" strike="noStrike" cap="none" baseline="-25000">
                          <a:solidFill>
                            <a:srgbClr val="0C0C0C"/>
                          </a:solidFill>
                          <a:latin typeface="Times New Roman"/>
                          <a:ea typeface="Times New Roman"/>
                          <a:cs typeface="Times New Roman"/>
                          <a:sym typeface="Times New Roman"/>
                        </a:rPr>
                        <a:t>8</a:t>
                      </a:r>
                      <a:r>
                        <a:rPr lang="en-US" sz="2400" b="0" i="0" u="none" strike="noStrike" cap="none">
                          <a:solidFill>
                            <a:srgbClr val="0C0C0C"/>
                          </a:solidFill>
                          <a:latin typeface="Times New Roman"/>
                          <a:ea typeface="Times New Roman"/>
                          <a:cs typeface="Times New Roman"/>
                          <a:sym typeface="Times New Roman"/>
                        </a:rPr>
                        <a:t>CH</a:t>
                      </a:r>
                      <a:r>
                        <a:rPr lang="en-US" sz="2400" b="0" i="0" u="none" strike="noStrike" cap="none" baseline="-25000">
                          <a:solidFill>
                            <a:srgbClr val="0C0C0C"/>
                          </a:solidFill>
                          <a:latin typeface="Times New Roman"/>
                          <a:ea typeface="Times New Roman"/>
                          <a:cs typeface="Times New Roman"/>
                          <a:sym typeface="Times New Roman"/>
                        </a:rPr>
                        <a:t>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1471" name="Google Shape;1471;p18" descr="Chart&#10;&#10;Description automatically generated with medium confidence"/>
          <p:cNvPicPr preferRelativeResize="0"/>
          <p:nvPr/>
        </p:nvPicPr>
        <p:blipFill rotWithShape="1">
          <a:blip r:embed="rId3">
            <a:alphaModFix/>
          </a:blip>
          <a:srcRect/>
          <a:stretch/>
        </p:blipFill>
        <p:spPr>
          <a:xfrm>
            <a:off x="2396069" y="2514600"/>
            <a:ext cx="3928531" cy="914400"/>
          </a:xfrm>
          <a:prstGeom prst="rect">
            <a:avLst/>
          </a:prstGeom>
          <a:noFill/>
          <a:ln>
            <a:noFill/>
          </a:ln>
        </p:spPr>
      </p:pic>
      <p:pic>
        <p:nvPicPr>
          <p:cNvPr id="1472" name="Google Shape;1472;p18" descr="Chart&#10;&#10;Description automatically generated with medium confidence"/>
          <p:cNvPicPr preferRelativeResize="0"/>
          <p:nvPr/>
        </p:nvPicPr>
        <p:blipFill rotWithShape="1">
          <a:blip r:embed="rId4">
            <a:alphaModFix/>
          </a:blip>
          <a:srcRect/>
          <a:stretch/>
        </p:blipFill>
        <p:spPr>
          <a:xfrm>
            <a:off x="2286000" y="4932207"/>
            <a:ext cx="4191000" cy="89683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76"/>
        <p:cNvGrpSpPr/>
        <p:nvPr/>
      </p:nvGrpSpPr>
      <p:grpSpPr>
        <a:xfrm>
          <a:off x="0" y="0"/>
          <a:ext cx="0" cy="0"/>
          <a:chOff x="0" y="0"/>
          <a:chExt cx="0" cy="0"/>
        </a:xfrm>
      </p:grpSpPr>
      <p:sp>
        <p:nvSpPr>
          <p:cNvPr id="1477" name="Google Shape;1477;p19"/>
          <p:cNvSpPr txBox="1"/>
          <p:nvPr/>
        </p:nvSpPr>
        <p:spPr>
          <a:xfrm>
            <a:off x="0" y="0"/>
            <a:ext cx="9144000" cy="686341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C0C0C"/>
              </a:buClr>
              <a:buSzPts val="3600"/>
              <a:buFont typeface="Times New Roman"/>
              <a:buNone/>
            </a:pPr>
            <a:r>
              <a:rPr lang="en-US" sz="3600" u="sng">
                <a:solidFill>
                  <a:srgbClr val="0C0C0C"/>
                </a:solidFill>
                <a:latin typeface="Times New Roman"/>
                <a:ea typeface="Times New Roman"/>
                <a:cs typeface="Times New Roman"/>
                <a:sym typeface="Times New Roman"/>
              </a:rPr>
              <a:t>Organic Vocabulary  </a:t>
            </a:r>
            <a:endParaRPr/>
          </a:p>
          <a:p>
            <a:pPr marL="0" marR="0" lvl="0" indent="0" algn="l" rtl="0">
              <a:spcBef>
                <a:spcPts val="0"/>
              </a:spcBef>
              <a:spcAft>
                <a:spcPts val="0"/>
              </a:spcAft>
              <a:buClr>
                <a:schemeClr val="dk1"/>
              </a:buClr>
              <a:buSzPts val="1000"/>
              <a:buFont typeface="Arial"/>
              <a:buNone/>
            </a:pPr>
            <a:endParaRPr sz="1000">
              <a:solidFill>
                <a:srgbClr val="0C0C0C"/>
              </a:solidFill>
              <a:latin typeface="Times New Roman"/>
              <a:ea typeface="Times New Roman"/>
              <a:cs typeface="Times New Roman"/>
              <a:sym typeface="Times New Roman"/>
            </a:endParaRPr>
          </a:p>
          <a:p>
            <a:pPr marL="0" marR="0" lvl="0" indent="0" algn="l" rtl="0">
              <a:spcBef>
                <a:spcPts val="0"/>
              </a:spcBef>
              <a:spcAft>
                <a:spcPts val="0"/>
              </a:spcAft>
              <a:buClr>
                <a:srgbClr val="FF0000"/>
              </a:buClr>
              <a:buSzPts val="2400"/>
              <a:buFont typeface="Times New Roman"/>
              <a:buNone/>
            </a:pPr>
            <a:r>
              <a:rPr lang="en-US" sz="2400">
                <a:solidFill>
                  <a:srgbClr val="FF0000"/>
                </a:solidFill>
                <a:latin typeface="Times New Roman"/>
                <a:ea typeface="Times New Roman"/>
                <a:cs typeface="Times New Roman"/>
                <a:sym typeface="Times New Roman"/>
              </a:rPr>
              <a:t>15.  </a:t>
            </a:r>
            <a:r>
              <a:rPr lang="en-US" sz="2400" u="sng">
                <a:solidFill>
                  <a:srgbClr val="FF0000"/>
                </a:solidFill>
                <a:latin typeface="Times New Roman"/>
                <a:ea typeface="Times New Roman"/>
                <a:cs typeface="Times New Roman"/>
                <a:sym typeface="Times New Roman"/>
              </a:rPr>
              <a:t>Organic chem</a:t>
            </a:r>
            <a:r>
              <a:rPr lang="en-US" sz="2400">
                <a:solidFill>
                  <a:srgbClr val="FF0000"/>
                </a:solidFill>
                <a:latin typeface="Times New Roman"/>
                <a:ea typeface="Times New Roman"/>
                <a:cs typeface="Times New Roman"/>
                <a:sym typeface="Times New Roman"/>
              </a:rPr>
              <a:t>:  chemical compounds that at one time were thought </a:t>
            </a:r>
            <a:br>
              <a:rPr lang="en-US" sz="2400">
                <a:solidFill>
                  <a:srgbClr val="FF0000"/>
                </a:solidFill>
                <a:latin typeface="Times New Roman"/>
                <a:ea typeface="Times New Roman"/>
                <a:cs typeface="Times New Roman"/>
                <a:sym typeface="Times New Roman"/>
              </a:rPr>
            </a:br>
            <a:r>
              <a:rPr lang="en-US" sz="2400">
                <a:solidFill>
                  <a:srgbClr val="FF0000"/>
                </a:solidFill>
                <a:latin typeface="Times New Roman"/>
                <a:ea typeface="Times New Roman"/>
                <a:cs typeface="Times New Roman"/>
                <a:sym typeface="Times New Roman"/>
              </a:rPr>
              <a:t>        to be made only by living organisms like plants or animals.  </a:t>
            </a:r>
            <a:br>
              <a:rPr lang="en-US" sz="2400">
                <a:solidFill>
                  <a:srgbClr val="FF0000"/>
                </a:solidFill>
                <a:latin typeface="Times New Roman"/>
                <a:ea typeface="Times New Roman"/>
                <a:cs typeface="Times New Roman"/>
                <a:sym typeface="Times New Roman"/>
              </a:rPr>
            </a:br>
            <a:r>
              <a:rPr lang="en-US" sz="2400">
                <a:solidFill>
                  <a:srgbClr val="FF0000"/>
                </a:solidFill>
                <a:latin typeface="Times New Roman"/>
                <a:ea typeface="Times New Roman"/>
                <a:cs typeface="Times New Roman"/>
                <a:sym typeface="Times New Roman"/>
              </a:rPr>
              <a:t>        This is not true, nor was it.</a:t>
            </a:r>
            <a:endParaRPr/>
          </a:p>
          <a:p>
            <a:pPr marL="0" marR="0" lvl="0" indent="0" algn="l" rtl="0">
              <a:spcBef>
                <a:spcPts val="0"/>
              </a:spcBef>
              <a:spcAft>
                <a:spcPts val="0"/>
              </a:spcAft>
              <a:buClr>
                <a:schemeClr val="dk1"/>
              </a:buClr>
              <a:buSzPts val="2400"/>
              <a:buFont typeface="Arial"/>
              <a:buNone/>
            </a:pPr>
            <a:endParaRPr sz="2400">
              <a:solidFill>
                <a:srgbClr val="0C0C0C"/>
              </a:solidFill>
              <a:latin typeface="Times New Roman"/>
              <a:ea typeface="Times New Roman"/>
              <a:cs typeface="Times New Roman"/>
              <a:sym typeface="Times New Roman"/>
            </a:endParaRPr>
          </a:p>
          <a:p>
            <a:pPr marL="0" marR="0" lvl="0" indent="0" algn="l" rtl="0">
              <a:spcBef>
                <a:spcPts val="0"/>
              </a:spcBef>
              <a:spcAft>
                <a:spcPts val="0"/>
              </a:spcAft>
              <a:buClr>
                <a:srgbClr val="3333FF"/>
              </a:buClr>
              <a:buSzPts val="2400"/>
              <a:buFont typeface="Times New Roman"/>
              <a:buNone/>
            </a:pPr>
            <a:r>
              <a:rPr lang="en-US" sz="2400">
                <a:solidFill>
                  <a:srgbClr val="3333FF"/>
                </a:solidFill>
                <a:latin typeface="Times New Roman"/>
                <a:ea typeface="Times New Roman"/>
                <a:cs typeface="Times New Roman"/>
                <a:sym typeface="Times New Roman"/>
              </a:rPr>
              <a:t>16.  </a:t>
            </a:r>
            <a:r>
              <a:rPr lang="en-US" sz="2400" u="sng">
                <a:solidFill>
                  <a:srgbClr val="3333FF"/>
                </a:solidFill>
                <a:latin typeface="Times New Roman"/>
                <a:ea typeface="Times New Roman"/>
                <a:cs typeface="Times New Roman"/>
                <a:sym typeface="Times New Roman"/>
              </a:rPr>
              <a:t>Carbon</a:t>
            </a:r>
            <a:r>
              <a:rPr lang="en-US" sz="2400">
                <a:solidFill>
                  <a:srgbClr val="3333FF"/>
                </a:solidFill>
                <a:latin typeface="Times New Roman"/>
                <a:ea typeface="Times New Roman"/>
                <a:cs typeface="Times New Roman"/>
                <a:sym typeface="Times New Roman"/>
              </a:rPr>
              <a:t>:  the central atom in organic chem, it makes 4 bonds </a:t>
            </a:r>
            <a:br>
              <a:rPr lang="en-US" sz="2400">
                <a:solidFill>
                  <a:srgbClr val="3333FF"/>
                </a:solidFill>
                <a:latin typeface="Times New Roman"/>
                <a:ea typeface="Times New Roman"/>
                <a:cs typeface="Times New Roman"/>
                <a:sym typeface="Times New Roman"/>
              </a:rPr>
            </a:br>
            <a:r>
              <a:rPr lang="en-US" sz="2400">
                <a:solidFill>
                  <a:srgbClr val="3333FF"/>
                </a:solidFill>
                <a:latin typeface="Times New Roman"/>
                <a:ea typeface="Times New Roman"/>
                <a:cs typeface="Times New Roman"/>
                <a:sym typeface="Times New Roman"/>
              </a:rPr>
              <a:t>       because of its electron configuration of 2-4.  It can make single or</a:t>
            </a:r>
            <a:br>
              <a:rPr lang="en-US" sz="2400">
                <a:solidFill>
                  <a:srgbClr val="3333FF"/>
                </a:solidFill>
                <a:latin typeface="Times New Roman"/>
                <a:ea typeface="Times New Roman"/>
                <a:cs typeface="Times New Roman"/>
                <a:sym typeface="Times New Roman"/>
              </a:rPr>
            </a:br>
            <a:r>
              <a:rPr lang="en-US" sz="2400">
                <a:solidFill>
                  <a:srgbClr val="3333FF"/>
                </a:solidFill>
                <a:latin typeface="Times New Roman"/>
                <a:ea typeface="Times New Roman"/>
                <a:cs typeface="Times New Roman"/>
                <a:sym typeface="Times New Roman"/>
              </a:rPr>
              <a:t>       double or triple bonds to itself.</a:t>
            </a:r>
            <a:endParaRPr/>
          </a:p>
          <a:p>
            <a:pPr marL="0" marR="0" lvl="0" indent="0" algn="l" rtl="0">
              <a:spcBef>
                <a:spcPts val="0"/>
              </a:spcBef>
              <a:spcAft>
                <a:spcPts val="0"/>
              </a:spcAft>
              <a:buClr>
                <a:srgbClr val="0C0C0C"/>
              </a:buClr>
              <a:buSzPts val="2400"/>
              <a:buFont typeface="Times New Roman"/>
              <a:buNone/>
            </a:pPr>
            <a:br>
              <a:rPr lang="en-US" sz="2400">
                <a:solidFill>
                  <a:srgbClr val="0C0C0C"/>
                </a:solidFill>
                <a:latin typeface="Times New Roman"/>
                <a:ea typeface="Times New Roman"/>
                <a:cs typeface="Times New Roman"/>
                <a:sym typeface="Times New Roman"/>
              </a:rPr>
            </a:br>
            <a:br>
              <a:rPr lang="en-US" sz="2400">
                <a:solidFill>
                  <a:srgbClr val="0C0C0C"/>
                </a:solidFill>
                <a:latin typeface="Times New Roman"/>
                <a:ea typeface="Times New Roman"/>
                <a:cs typeface="Times New Roman"/>
                <a:sym typeface="Times New Roman"/>
              </a:rPr>
            </a:br>
            <a:r>
              <a:rPr lang="en-US" sz="2400">
                <a:solidFill>
                  <a:srgbClr val="0C0C0C"/>
                </a:solidFill>
                <a:latin typeface="Times New Roman"/>
                <a:ea typeface="Times New Roman"/>
                <a:cs typeface="Times New Roman"/>
                <a:sym typeface="Times New Roman"/>
              </a:rPr>
              <a:t>17.  </a:t>
            </a:r>
            <a:r>
              <a:rPr lang="en-US" sz="2400" u="sng">
                <a:solidFill>
                  <a:srgbClr val="0C0C0C"/>
                </a:solidFill>
                <a:latin typeface="Times New Roman"/>
                <a:ea typeface="Times New Roman"/>
                <a:cs typeface="Times New Roman"/>
                <a:sym typeface="Times New Roman"/>
              </a:rPr>
              <a:t>Hydrocarbons</a:t>
            </a:r>
            <a:r>
              <a:rPr lang="en-US" sz="2400">
                <a:solidFill>
                  <a:srgbClr val="0C0C0C"/>
                </a:solidFill>
                <a:latin typeface="Times New Roman"/>
                <a:ea typeface="Times New Roman"/>
                <a:cs typeface="Times New Roman"/>
                <a:sym typeface="Times New Roman"/>
              </a:rPr>
              <a:t>:  simple molecules in organic chem, made up </a:t>
            </a:r>
            <a:br>
              <a:rPr lang="en-US" sz="2400">
                <a:solidFill>
                  <a:srgbClr val="0C0C0C"/>
                </a:solidFill>
                <a:latin typeface="Times New Roman"/>
                <a:ea typeface="Times New Roman"/>
                <a:cs typeface="Times New Roman"/>
                <a:sym typeface="Times New Roman"/>
              </a:rPr>
            </a:br>
            <a:r>
              <a:rPr lang="en-US" sz="2400">
                <a:solidFill>
                  <a:srgbClr val="0C0C0C"/>
                </a:solidFill>
                <a:latin typeface="Times New Roman"/>
                <a:ea typeface="Times New Roman"/>
                <a:cs typeface="Times New Roman"/>
                <a:sym typeface="Times New Roman"/>
              </a:rPr>
              <a:t>       only of Hydrogen and carbon atoms, hence the name.  </a:t>
            </a:r>
            <a:br>
              <a:rPr lang="en-US" sz="2400">
                <a:solidFill>
                  <a:srgbClr val="0C0C0C"/>
                </a:solidFill>
                <a:latin typeface="Times New Roman"/>
                <a:ea typeface="Times New Roman"/>
                <a:cs typeface="Times New Roman"/>
                <a:sym typeface="Times New Roman"/>
              </a:rPr>
            </a:br>
            <a:br>
              <a:rPr lang="en-US" sz="2400">
                <a:solidFill>
                  <a:srgbClr val="0C0C0C"/>
                </a:solidFill>
                <a:latin typeface="Times New Roman"/>
                <a:ea typeface="Times New Roman"/>
                <a:cs typeface="Times New Roman"/>
                <a:sym typeface="Times New Roman"/>
              </a:rPr>
            </a:br>
            <a:endParaRPr sz="2400">
              <a:solidFill>
                <a:srgbClr val="0C0C0C"/>
              </a:solidFill>
              <a:latin typeface="Times New Roman"/>
              <a:ea typeface="Times New Roman"/>
              <a:cs typeface="Times New Roman"/>
              <a:sym typeface="Times New Roman"/>
            </a:endParaRPr>
          </a:p>
          <a:p>
            <a:pPr marL="0" marR="0" lvl="0" indent="0" algn="l" rtl="0">
              <a:spcBef>
                <a:spcPts val="0"/>
              </a:spcBef>
              <a:spcAft>
                <a:spcPts val="0"/>
              </a:spcAft>
              <a:buClr>
                <a:srgbClr val="FF0000"/>
              </a:buClr>
              <a:buSzPts val="2400"/>
              <a:buFont typeface="Times New Roman"/>
              <a:buNone/>
            </a:pPr>
            <a:r>
              <a:rPr lang="en-US" sz="2400">
                <a:solidFill>
                  <a:srgbClr val="FF0000"/>
                </a:solidFill>
                <a:latin typeface="Times New Roman"/>
                <a:ea typeface="Times New Roman"/>
                <a:cs typeface="Times New Roman"/>
                <a:sym typeface="Times New Roman"/>
              </a:rPr>
              <a:t>18.  </a:t>
            </a:r>
            <a:r>
              <a:rPr lang="en-US" sz="2400" u="sng">
                <a:solidFill>
                  <a:srgbClr val="FF0000"/>
                </a:solidFill>
                <a:latin typeface="Times New Roman"/>
                <a:ea typeface="Times New Roman"/>
                <a:cs typeface="Times New Roman"/>
                <a:sym typeface="Times New Roman"/>
              </a:rPr>
              <a:t>Homologous Series of Hydrocarbons (title to Table Q)</a:t>
            </a:r>
            <a:r>
              <a:rPr lang="en-US" sz="2400">
                <a:solidFill>
                  <a:srgbClr val="FF0000"/>
                </a:solidFill>
                <a:latin typeface="Times New Roman"/>
                <a:ea typeface="Times New Roman"/>
                <a:cs typeface="Times New Roman"/>
                <a:sym typeface="Times New Roman"/>
              </a:rPr>
              <a:t>:  having the </a:t>
            </a:r>
            <a:br>
              <a:rPr lang="en-US" sz="2400">
                <a:solidFill>
                  <a:srgbClr val="FF0000"/>
                </a:solidFill>
                <a:latin typeface="Times New Roman"/>
                <a:ea typeface="Times New Roman"/>
                <a:cs typeface="Times New Roman"/>
                <a:sym typeface="Times New Roman"/>
              </a:rPr>
            </a:br>
            <a:r>
              <a:rPr lang="en-US" sz="2400">
                <a:solidFill>
                  <a:srgbClr val="FF0000"/>
                </a:solidFill>
                <a:latin typeface="Times New Roman"/>
                <a:ea typeface="Times New Roman"/>
                <a:cs typeface="Times New Roman"/>
                <a:sym typeface="Times New Roman"/>
              </a:rPr>
              <a:t>       “same body type” molecules made up of only H + C.  </a:t>
            </a:r>
            <a:br>
              <a:rPr lang="en-US" sz="2400">
                <a:solidFill>
                  <a:srgbClr val="FF0000"/>
                </a:solidFill>
                <a:latin typeface="Times New Roman"/>
                <a:ea typeface="Times New Roman"/>
                <a:cs typeface="Times New Roman"/>
                <a:sym typeface="Times New Roman"/>
              </a:rPr>
            </a:br>
            <a:r>
              <a:rPr lang="en-US" sz="2400">
                <a:solidFill>
                  <a:srgbClr val="FF0000"/>
                </a:solidFill>
                <a:latin typeface="Times New Roman"/>
                <a:ea typeface="Times New Roman"/>
                <a:cs typeface="Times New Roman"/>
                <a:sym typeface="Times New Roman"/>
              </a:rPr>
              <a:t>       Contain ONLY single bonds, or a double bond, or a triple bond.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81"/>
        <p:cNvGrpSpPr/>
        <p:nvPr/>
      </p:nvGrpSpPr>
      <p:grpSpPr>
        <a:xfrm>
          <a:off x="0" y="0"/>
          <a:ext cx="0" cy="0"/>
          <a:chOff x="0" y="0"/>
          <a:chExt cx="0" cy="0"/>
        </a:xfrm>
      </p:grpSpPr>
      <p:sp>
        <p:nvSpPr>
          <p:cNvPr id="1482" name="Google Shape;1482;p20"/>
          <p:cNvSpPr txBox="1"/>
          <p:nvPr/>
        </p:nvSpPr>
        <p:spPr>
          <a:xfrm>
            <a:off x="0" y="0"/>
            <a:ext cx="9144000" cy="62478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19.  The first series of Hydrocarbons is ALKANES.  </a:t>
            </a:r>
            <a:br>
              <a:rPr lang="en-US" sz="2800">
                <a:solidFill>
                  <a:schemeClr val="dk1"/>
                </a:solidFill>
                <a:latin typeface="Times New Roman"/>
                <a:ea typeface="Times New Roman"/>
                <a:cs typeface="Times New Roman"/>
                <a:sym typeface="Times New Roman"/>
              </a:rPr>
            </a:br>
            <a:r>
              <a:rPr lang="en-US" sz="2400" i="1">
                <a:solidFill>
                  <a:schemeClr val="dk1"/>
                </a:solidFill>
                <a:latin typeface="Times New Roman"/>
                <a:ea typeface="Times New Roman"/>
                <a:cs typeface="Times New Roman"/>
                <a:sym typeface="Times New Roman"/>
              </a:rPr>
              <a:t>        (you just drew all ten of them)   </a:t>
            </a: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        </a:t>
            </a:r>
            <a:r>
              <a:rPr lang="en-US" sz="2800" u="sng">
                <a:solidFill>
                  <a:srgbClr val="FF0000"/>
                </a:solidFill>
                <a:latin typeface="Times New Roman"/>
                <a:ea typeface="Times New Roman"/>
                <a:cs typeface="Times New Roman"/>
                <a:sym typeface="Times New Roman"/>
              </a:rPr>
              <a:t>Alkanes have ONLY single bonds between the carbons.  </a:t>
            </a:r>
            <a:br>
              <a:rPr lang="en-US" sz="2800" u="sng">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        No double bonds or triple bonds allowed.</a:t>
            </a:r>
            <a:endParaRPr/>
          </a:p>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4800">
                <a:solidFill>
                  <a:schemeClr val="dk1"/>
                </a:solidFill>
                <a:latin typeface="Times New Roman"/>
                <a:ea typeface="Times New Roman"/>
                <a:cs typeface="Times New Roman"/>
                <a:sym typeface="Times New Roman"/>
              </a:rPr>
              <a:t>Their GENERAL FORMULA is     </a:t>
            </a:r>
            <a:br>
              <a:rPr lang="en-US" sz="4800">
                <a:solidFill>
                  <a:schemeClr val="dk1"/>
                </a:solidFill>
                <a:latin typeface="Times New Roman"/>
                <a:ea typeface="Times New Roman"/>
                <a:cs typeface="Times New Roman"/>
                <a:sym typeface="Times New Roman"/>
              </a:rPr>
            </a:br>
            <a:r>
              <a:rPr lang="en-US" sz="4800">
                <a:solidFill>
                  <a:schemeClr val="dk1"/>
                </a:solidFill>
                <a:latin typeface="Times New Roman"/>
                <a:ea typeface="Times New Roman"/>
                <a:cs typeface="Times New Roman"/>
                <a:sym typeface="Times New Roman"/>
              </a:rPr>
              <a:t>                 </a:t>
            </a:r>
            <a:r>
              <a:rPr lang="en-US" sz="7200">
                <a:solidFill>
                  <a:srgbClr val="FF0000"/>
                </a:solidFill>
                <a:latin typeface="Times New Roman"/>
                <a:ea typeface="Times New Roman"/>
                <a:cs typeface="Times New Roman"/>
                <a:sym typeface="Times New Roman"/>
              </a:rPr>
              <a:t>C</a:t>
            </a:r>
            <a:r>
              <a:rPr lang="en-US" sz="7200" baseline="-25000">
                <a:solidFill>
                  <a:srgbClr val="FF0000"/>
                </a:solidFill>
                <a:latin typeface="Times New Roman"/>
                <a:ea typeface="Times New Roman"/>
                <a:cs typeface="Times New Roman"/>
                <a:sym typeface="Times New Roman"/>
              </a:rPr>
              <a:t>n</a:t>
            </a:r>
            <a:r>
              <a:rPr lang="en-US" sz="7200">
                <a:solidFill>
                  <a:srgbClr val="FF0000"/>
                </a:solidFill>
                <a:latin typeface="Times New Roman"/>
                <a:ea typeface="Times New Roman"/>
                <a:cs typeface="Times New Roman"/>
                <a:sym typeface="Times New Roman"/>
              </a:rPr>
              <a:t>H</a:t>
            </a:r>
            <a:r>
              <a:rPr lang="en-US" sz="7200" baseline="-25000">
                <a:solidFill>
                  <a:srgbClr val="FF0000"/>
                </a:solidFill>
                <a:latin typeface="Times New Roman"/>
                <a:ea typeface="Times New Roman"/>
                <a:cs typeface="Times New Roman"/>
                <a:sym typeface="Times New Roman"/>
              </a:rPr>
              <a:t>2n+2</a:t>
            </a:r>
            <a:r>
              <a:rPr lang="en-US" sz="7200">
                <a:solidFill>
                  <a:srgbClr val="FF0000"/>
                </a:solidFill>
                <a:latin typeface="Times New Roman"/>
                <a:ea typeface="Times New Roman"/>
                <a:cs typeface="Times New Roman"/>
                <a:sym typeface="Times New Roman"/>
              </a:rPr>
              <a:t>   </a:t>
            </a:r>
            <a:endParaRPr sz="4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Example:  The alkane with 4 carbon atoms (butane) </a:t>
            </a: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                  would have 2n+2 hydrogen atoms, </a:t>
            </a:r>
            <a:br>
              <a:rPr lang="en-US" sz="2800">
                <a:solidFill>
                  <a:schemeClr val="dk1"/>
                </a:solidFill>
                <a:latin typeface="Times New Roman"/>
                <a:ea typeface="Times New Roman"/>
                <a:cs typeface="Times New Roman"/>
                <a:sym typeface="Times New Roman"/>
              </a:rPr>
            </a:b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                  </a:t>
            </a:r>
            <a:r>
              <a:rPr lang="en-US" sz="3200">
                <a:solidFill>
                  <a:schemeClr val="dk1"/>
                </a:solidFill>
                <a:latin typeface="Times New Roman"/>
                <a:ea typeface="Times New Roman"/>
                <a:cs typeface="Times New Roman"/>
                <a:sym typeface="Times New Roman"/>
              </a:rPr>
              <a:t>Butane has a molecular formula of C</a:t>
            </a:r>
            <a:r>
              <a:rPr lang="en-US" sz="3200" baseline="-25000">
                <a:solidFill>
                  <a:schemeClr val="dk1"/>
                </a:solidFill>
                <a:latin typeface="Times New Roman"/>
                <a:ea typeface="Times New Roman"/>
                <a:cs typeface="Times New Roman"/>
                <a:sym typeface="Times New Roman"/>
              </a:rPr>
              <a:t>4</a:t>
            </a:r>
            <a:r>
              <a:rPr lang="en-US" sz="3200">
                <a:solidFill>
                  <a:schemeClr val="dk1"/>
                </a:solidFill>
                <a:latin typeface="Times New Roman"/>
                <a:ea typeface="Times New Roman"/>
                <a:cs typeface="Times New Roman"/>
                <a:sym typeface="Times New Roman"/>
              </a:rPr>
              <a:t>H</a:t>
            </a:r>
            <a:r>
              <a:rPr lang="en-US" sz="3200" baseline="-25000">
                <a:solidFill>
                  <a:schemeClr val="dk1"/>
                </a:solidFill>
                <a:latin typeface="Times New Roman"/>
                <a:ea typeface="Times New Roman"/>
                <a:cs typeface="Times New Roman"/>
                <a:sym typeface="Times New Roman"/>
              </a:rPr>
              <a:t>10</a:t>
            </a:r>
            <a:endParaRPr sz="2800" baseline="-25000">
              <a:solidFill>
                <a:schemeClr val="dk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E6E5"/>
        </a:solidFill>
        <a:effectLst/>
      </p:bgPr>
    </p:bg>
    <p:spTree>
      <p:nvGrpSpPr>
        <p:cNvPr id="1" name="Shape 1486"/>
        <p:cNvGrpSpPr/>
        <p:nvPr/>
      </p:nvGrpSpPr>
      <p:grpSpPr>
        <a:xfrm>
          <a:off x="0" y="0"/>
          <a:ext cx="0" cy="0"/>
          <a:chOff x="0" y="0"/>
          <a:chExt cx="0" cy="0"/>
        </a:xfrm>
      </p:grpSpPr>
      <p:sp>
        <p:nvSpPr>
          <p:cNvPr id="1487" name="Google Shape;1487;p21"/>
          <p:cNvSpPr txBox="1"/>
          <p:nvPr/>
        </p:nvSpPr>
        <p:spPr>
          <a:xfrm>
            <a:off x="0" y="0"/>
            <a:ext cx="9144000" cy="57554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20.  The 2</a:t>
            </a:r>
            <a:r>
              <a:rPr lang="en-US" sz="3200" baseline="30000">
                <a:solidFill>
                  <a:schemeClr val="dk1"/>
                </a:solidFill>
                <a:latin typeface="Times New Roman"/>
                <a:ea typeface="Times New Roman"/>
                <a:cs typeface="Times New Roman"/>
                <a:sym typeface="Times New Roman"/>
              </a:rPr>
              <a:t>nd</a:t>
            </a:r>
            <a:r>
              <a:rPr lang="en-US" sz="3200">
                <a:solidFill>
                  <a:schemeClr val="dk1"/>
                </a:solidFill>
                <a:latin typeface="Times New Roman"/>
                <a:ea typeface="Times New Roman"/>
                <a:cs typeface="Times New Roman"/>
                <a:sym typeface="Times New Roman"/>
              </a:rPr>
              <a:t> homologous series of hydrocarbons are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called ________.  </a:t>
            </a:r>
            <a:br>
              <a:rPr lang="en-US" sz="3200">
                <a:solidFill>
                  <a:schemeClr val="dk1"/>
                </a:solidFill>
                <a:latin typeface="Times New Roman"/>
                <a:ea typeface="Times New Roman"/>
                <a:cs typeface="Times New Roman"/>
                <a:sym typeface="Times New Roman"/>
              </a:rPr>
            </a:br>
            <a:endParaRPr sz="3200">
              <a:solidFill>
                <a:schemeClr val="dk1"/>
              </a:solidFill>
              <a:latin typeface="Times New Roman"/>
              <a:ea typeface="Times New Roman"/>
              <a:cs typeface="Times New Roman"/>
              <a:sym typeface="Times New Roman"/>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21.  The general formula for alkenes is ____________</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a:t>
            </a:r>
            <a:endParaRPr sz="3200" baseline="-25000">
              <a:solidFill>
                <a:srgbClr val="3333FF"/>
              </a:solidFill>
              <a:latin typeface="Times New Roman"/>
              <a:ea typeface="Times New Roman"/>
              <a:cs typeface="Times New Roman"/>
              <a:sym typeface="Times New Roman"/>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       They have less H’s than alkanes because of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the double C=C bond.</a:t>
            </a:r>
            <a:br>
              <a:rPr lang="en-US" sz="3200">
                <a:solidFill>
                  <a:schemeClr val="dk1"/>
                </a:solidFill>
                <a:latin typeface="Times New Roman"/>
                <a:ea typeface="Times New Roman"/>
                <a:cs typeface="Times New Roman"/>
                <a:sym typeface="Times New Roman"/>
              </a:rPr>
            </a:br>
            <a:endParaRPr sz="3200">
              <a:solidFill>
                <a:schemeClr val="dk1"/>
              </a:solidFill>
              <a:latin typeface="Times New Roman"/>
              <a:ea typeface="Times New Roman"/>
              <a:cs typeface="Times New Roman"/>
              <a:sym typeface="Times New Roman"/>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22. An alkene with 5 carbon atoms has the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molecular formula of   __________</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E6E5"/>
        </a:solidFill>
        <a:effectLst/>
      </p:bgPr>
    </p:bg>
    <p:spTree>
      <p:nvGrpSpPr>
        <p:cNvPr id="1" name="Shape 1491"/>
        <p:cNvGrpSpPr/>
        <p:nvPr/>
      </p:nvGrpSpPr>
      <p:grpSpPr>
        <a:xfrm>
          <a:off x="0" y="0"/>
          <a:ext cx="0" cy="0"/>
          <a:chOff x="0" y="0"/>
          <a:chExt cx="0" cy="0"/>
        </a:xfrm>
      </p:grpSpPr>
      <p:sp>
        <p:nvSpPr>
          <p:cNvPr id="1492" name="Google Shape;1492;p22"/>
          <p:cNvSpPr txBox="1"/>
          <p:nvPr/>
        </p:nvSpPr>
        <p:spPr>
          <a:xfrm>
            <a:off x="0" y="0"/>
            <a:ext cx="9144000" cy="57554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20.  The 2</a:t>
            </a:r>
            <a:r>
              <a:rPr lang="en-US" sz="3200" baseline="30000">
                <a:solidFill>
                  <a:schemeClr val="dk1"/>
                </a:solidFill>
                <a:latin typeface="Times New Roman"/>
                <a:ea typeface="Times New Roman"/>
                <a:cs typeface="Times New Roman"/>
                <a:sym typeface="Times New Roman"/>
              </a:rPr>
              <a:t>nd</a:t>
            </a:r>
            <a:r>
              <a:rPr lang="en-US" sz="3200">
                <a:solidFill>
                  <a:schemeClr val="dk1"/>
                </a:solidFill>
                <a:latin typeface="Times New Roman"/>
                <a:ea typeface="Times New Roman"/>
                <a:cs typeface="Times New Roman"/>
                <a:sym typeface="Times New Roman"/>
              </a:rPr>
              <a:t> homologous series of hydrocarbons are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called </a:t>
            </a:r>
            <a:r>
              <a:rPr lang="en-US" sz="3200" b="1" u="sng">
                <a:solidFill>
                  <a:schemeClr val="dk1"/>
                </a:solidFill>
                <a:latin typeface="Times New Roman"/>
                <a:ea typeface="Times New Roman"/>
                <a:cs typeface="Times New Roman"/>
                <a:sym typeface="Times New Roman"/>
              </a:rPr>
              <a:t>alkenes</a:t>
            </a:r>
            <a:r>
              <a:rPr lang="en-US" sz="3200">
                <a:solidFill>
                  <a:schemeClr val="dk1"/>
                </a:solidFill>
                <a:latin typeface="Times New Roman"/>
                <a:ea typeface="Times New Roman"/>
                <a:cs typeface="Times New Roman"/>
                <a:sym typeface="Times New Roman"/>
              </a:rPr>
              <a:t>.  </a:t>
            </a:r>
            <a:br>
              <a:rPr lang="en-US" sz="3200">
                <a:solidFill>
                  <a:schemeClr val="dk1"/>
                </a:solidFill>
                <a:latin typeface="Times New Roman"/>
                <a:ea typeface="Times New Roman"/>
                <a:cs typeface="Times New Roman"/>
                <a:sym typeface="Times New Roman"/>
              </a:rPr>
            </a:br>
            <a:endParaRPr sz="3200">
              <a:solidFill>
                <a:schemeClr val="dk1"/>
              </a:solidFill>
              <a:latin typeface="Times New Roman"/>
              <a:ea typeface="Times New Roman"/>
              <a:cs typeface="Times New Roman"/>
              <a:sym typeface="Times New Roman"/>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21.  The general formula for alkenes is </a:t>
            </a:r>
            <a:r>
              <a:rPr lang="en-US" sz="3200" b="1">
                <a:solidFill>
                  <a:schemeClr val="dk1"/>
                </a:solidFill>
                <a:latin typeface="Times New Roman"/>
                <a:ea typeface="Times New Roman"/>
                <a:cs typeface="Times New Roman"/>
                <a:sym typeface="Times New Roman"/>
              </a:rPr>
              <a:t>C</a:t>
            </a:r>
            <a:r>
              <a:rPr lang="en-US" sz="3200" b="1" baseline="-25000">
                <a:solidFill>
                  <a:schemeClr val="dk1"/>
                </a:solidFill>
                <a:latin typeface="Times New Roman"/>
                <a:ea typeface="Times New Roman"/>
                <a:cs typeface="Times New Roman"/>
                <a:sym typeface="Times New Roman"/>
              </a:rPr>
              <a:t>n</a:t>
            </a:r>
            <a:r>
              <a:rPr lang="en-US" sz="3200" b="1">
                <a:solidFill>
                  <a:schemeClr val="dk1"/>
                </a:solidFill>
                <a:latin typeface="Times New Roman"/>
                <a:ea typeface="Times New Roman"/>
                <a:cs typeface="Times New Roman"/>
                <a:sym typeface="Times New Roman"/>
              </a:rPr>
              <a:t>H</a:t>
            </a:r>
            <a:r>
              <a:rPr lang="en-US" sz="3200" b="1" baseline="-25000">
                <a:solidFill>
                  <a:schemeClr val="dk1"/>
                </a:solidFill>
                <a:latin typeface="Times New Roman"/>
                <a:ea typeface="Times New Roman"/>
                <a:cs typeface="Times New Roman"/>
                <a:sym typeface="Times New Roman"/>
              </a:rPr>
              <a:t>2n</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a:t>
            </a:r>
            <a:endParaRPr sz="3200" baseline="-25000">
              <a:solidFill>
                <a:srgbClr val="3333FF"/>
              </a:solidFill>
              <a:latin typeface="Times New Roman"/>
              <a:ea typeface="Times New Roman"/>
              <a:cs typeface="Times New Roman"/>
              <a:sym typeface="Times New Roman"/>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       They have less H’s than alkanes because of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the double C=C bond.</a:t>
            </a:r>
            <a:br>
              <a:rPr lang="en-US" sz="3200">
                <a:solidFill>
                  <a:schemeClr val="dk1"/>
                </a:solidFill>
                <a:latin typeface="Times New Roman"/>
                <a:ea typeface="Times New Roman"/>
                <a:cs typeface="Times New Roman"/>
                <a:sym typeface="Times New Roman"/>
              </a:rPr>
            </a:br>
            <a:endParaRPr sz="3200">
              <a:solidFill>
                <a:schemeClr val="dk1"/>
              </a:solidFill>
              <a:latin typeface="Times New Roman"/>
              <a:ea typeface="Times New Roman"/>
              <a:cs typeface="Times New Roman"/>
              <a:sym typeface="Times New Roman"/>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22.  An alkene with 5 carbon atoms has the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molecular formula of   </a:t>
            </a:r>
            <a:r>
              <a:rPr lang="en-US" sz="3200" b="1">
                <a:solidFill>
                  <a:schemeClr val="dk1"/>
                </a:solidFill>
                <a:latin typeface="Times New Roman"/>
                <a:ea typeface="Times New Roman"/>
                <a:cs typeface="Times New Roman"/>
                <a:sym typeface="Times New Roman"/>
              </a:rPr>
              <a:t>C</a:t>
            </a:r>
            <a:r>
              <a:rPr lang="en-US" sz="3200" b="1" baseline="-25000">
                <a:solidFill>
                  <a:schemeClr val="dk1"/>
                </a:solidFill>
                <a:latin typeface="Times New Roman"/>
                <a:ea typeface="Times New Roman"/>
                <a:cs typeface="Times New Roman"/>
                <a:sym typeface="Times New Roman"/>
              </a:rPr>
              <a:t>5</a:t>
            </a:r>
            <a:r>
              <a:rPr lang="en-US" sz="3200" b="1">
                <a:solidFill>
                  <a:schemeClr val="dk1"/>
                </a:solidFill>
                <a:latin typeface="Times New Roman"/>
                <a:ea typeface="Times New Roman"/>
                <a:cs typeface="Times New Roman"/>
                <a:sym typeface="Times New Roman"/>
              </a:rPr>
              <a:t>H</a:t>
            </a:r>
            <a:r>
              <a:rPr lang="en-US" sz="3200" b="1" baseline="-25000">
                <a:solidFill>
                  <a:schemeClr val="dk1"/>
                </a:solidFill>
                <a:latin typeface="Times New Roman"/>
                <a:ea typeface="Times New Roman"/>
                <a:cs typeface="Times New Roman"/>
                <a:sym typeface="Times New Roman"/>
              </a:rPr>
              <a:t>10</a:t>
            </a:r>
            <a:endParaRPr sz="3200">
              <a:solidFill>
                <a:schemeClr val="dk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7FF"/>
        </a:solidFill>
        <a:effectLst/>
      </p:bgPr>
    </p:bg>
    <p:spTree>
      <p:nvGrpSpPr>
        <p:cNvPr id="1" name="Shape 1496"/>
        <p:cNvGrpSpPr/>
        <p:nvPr/>
      </p:nvGrpSpPr>
      <p:grpSpPr>
        <a:xfrm>
          <a:off x="0" y="0"/>
          <a:ext cx="0" cy="0"/>
          <a:chOff x="0" y="0"/>
          <a:chExt cx="0" cy="0"/>
        </a:xfrm>
      </p:grpSpPr>
      <p:sp>
        <p:nvSpPr>
          <p:cNvPr id="1497" name="Google Shape;1497;p23"/>
          <p:cNvSpPr txBox="1"/>
          <p:nvPr/>
        </p:nvSpPr>
        <p:spPr>
          <a:xfrm>
            <a:off x="0" y="0"/>
            <a:ext cx="9144000" cy="42780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23.  In our class </a:t>
            </a:r>
            <a:r>
              <a:rPr lang="en-US" sz="3200" b="1" u="sng">
                <a:solidFill>
                  <a:srgbClr val="FF0000"/>
                </a:solidFill>
                <a:latin typeface="Times New Roman"/>
                <a:ea typeface="Times New Roman"/>
                <a:cs typeface="Times New Roman"/>
                <a:sym typeface="Times New Roman"/>
              </a:rPr>
              <a:t>alkenes will contain JUST ONE</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double bond, but in the real world, multiple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double bonds are possible in one molecule.</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a:t>
            </a:r>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 24.  Methene is NOT possible because in order to</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have a double bond between 2 carbon atoms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you need 2 carbon atoms.  </a:t>
            </a:r>
            <a:r>
              <a:rPr lang="en-US" sz="3200" b="1" u="sng">
                <a:solidFill>
                  <a:srgbClr val="FF0000"/>
                </a:solidFill>
                <a:latin typeface="Times New Roman"/>
                <a:ea typeface="Times New Roman"/>
                <a:cs typeface="Times New Roman"/>
                <a:sym typeface="Times New Roman"/>
              </a:rPr>
              <a:t>Meth = 1 carbon</a:t>
            </a:r>
            <a:r>
              <a:rPr lang="en-US" sz="3200">
                <a:solidFill>
                  <a:srgbClr val="FF0000"/>
                </a:solidFill>
                <a:latin typeface="Times New Roman"/>
                <a:ea typeface="Times New Roman"/>
                <a:cs typeface="Times New Roman"/>
                <a:sym typeface="Times New Roman"/>
              </a:rPr>
              <a:t>  </a:t>
            </a:r>
            <a:br>
              <a:rPr lang="en-US" sz="3200">
                <a:solidFill>
                  <a:schemeClr val="dk1"/>
                </a:solidFill>
                <a:latin typeface="Times New Roman"/>
                <a:ea typeface="Times New Roman"/>
                <a:cs typeface="Times New Roman"/>
                <a:sym typeface="Times New Roman"/>
              </a:rPr>
            </a:br>
            <a:endParaRPr sz="3200">
              <a:solidFill>
                <a:schemeClr val="dk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01"/>
        <p:cNvGrpSpPr/>
        <p:nvPr/>
      </p:nvGrpSpPr>
      <p:grpSpPr>
        <a:xfrm>
          <a:off x="0" y="0"/>
          <a:ext cx="0" cy="0"/>
          <a:chOff x="0" y="0"/>
          <a:chExt cx="0" cy="0"/>
        </a:xfrm>
      </p:grpSpPr>
      <p:graphicFrame>
        <p:nvGraphicFramePr>
          <p:cNvPr id="1502" name="Google Shape;1502;p24"/>
          <p:cNvGraphicFramePr/>
          <p:nvPr/>
        </p:nvGraphicFramePr>
        <p:xfrm>
          <a:off x="0" y="0"/>
          <a:ext cx="3000000" cy="3000000"/>
        </p:xfrm>
        <a:graphic>
          <a:graphicData uri="http://schemas.openxmlformats.org/drawingml/2006/table">
            <a:tbl>
              <a:tblPr firstRow="1" bandRow="1">
                <a:noFill/>
                <a:tableStyleId>{F8FB20ED-6332-47CB-A2E0-8835BF46899E}</a:tableStyleId>
              </a:tblPr>
              <a:tblGrid>
                <a:gridCol w="26670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675675">
                <a:tc>
                  <a:txBody>
                    <a:bodyPr/>
                    <a:lstStyle/>
                    <a:p>
                      <a:pPr marL="0" marR="0" lvl="0" indent="0" algn="ctr" rtl="0">
                        <a:spcBef>
                          <a:spcPts val="0"/>
                        </a:spcBef>
                        <a:spcAft>
                          <a:spcPts val="0"/>
                        </a:spcAft>
                        <a:buNone/>
                      </a:pPr>
                      <a:r>
                        <a:rPr lang="en-US" sz="2000" b="0" u="none" strike="noStrike" cap="none">
                          <a:solidFill>
                            <a:schemeClr val="dk1"/>
                          </a:solidFill>
                          <a:latin typeface="Times New Roman"/>
                          <a:ea typeface="Times New Roman"/>
                          <a:cs typeface="Times New Roman"/>
                          <a:sym typeface="Times New Roman"/>
                        </a:rPr>
                        <a:t>25.  Draw ethene</a:t>
                      </a:r>
                      <a:endParaRPr sz="2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b="0" u="none" strike="noStrike" cap="none">
                          <a:solidFill>
                            <a:schemeClr val="dk1"/>
                          </a:solidFill>
                          <a:latin typeface="Times New Roman"/>
                          <a:ea typeface="Times New Roman"/>
                          <a:cs typeface="Times New Roman"/>
                          <a:sym typeface="Times New Roman"/>
                        </a:rPr>
                        <a:t>Draw propene to the left  </a:t>
                      </a:r>
                      <a:endParaRPr sz="2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b="0" u="none" strike="noStrike" cap="none">
                          <a:solidFill>
                            <a:schemeClr val="dk1"/>
                          </a:solidFill>
                          <a:latin typeface="Times New Roman"/>
                          <a:ea typeface="Times New Roman"/>
                          <a:cs typeface="Times New Roman"/>
                          <a:sym typeface="Times New Roman"/>
                        </a:rPr>
                        <a:t>Draw propene to the right.</a:t>
                      </a:r>
                      <a:endParaRPr sz="20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215950">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966375">
                <a:tc>
                  <a:txBody>
                    <a:bodyPr/>
                    <a:lstStyle/>
                    <a:p>
                      <a:pPr marL="0" marR="0" lvl="0" indent="0" algn="ctr" rtl="0">
                        <a:spcBef>
                          <a:spcPts val="0"/>
                        </a:spcBef>
                        <a:spcAft>
                          <a:spcPts val="0"/>
                        </a:spcAft>
                        <a:buClr>
                          <a:schemeClr val="dk1"/>
                        </a:buClr>
                        <a:buSzPts val="1800"/>
                        <a:buFont typeface="Calibri"/>
                        <a:buNone/>
                      </a:pPr>
                      <a:endParaRPr sz="1800">
                        <a:solidFill>
                          <a:srgbClr val="3333FF"/>
                        </a:solidFill>
                        <a:latin typeface="Comic Sans MS"/>
                        <a:ea typeface="Comic Sans MS"/>
                        <a:cs typeface="Comic Sans MS"/>
                        <a:sym typeface="Comic Sans M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1800"/>
                        <a:buFont typeface="Calibri"/>
                        <a:buNone/>
                      </a:pPr>
                      <a:endParaRPr sz="1800">
                        <a:solidFill>
                          <a:srgbClr val="FF0000"/>
                        </a:solidFill>
                        <a:latin typeface="Comic Sans MS"/>
                        <a:ea typeface="Comic Sans MS"/>
                        <a:cs typeface="Comic Sans MS"/>
                        <a:sym typeface="Comic Sans M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06"/>
        <p:cNvGrpSpPr/>
        <p:nvPr/>
      </p:nvGrpSpPr>
      <p:grpSpPr>
        <a:xfrm>
          <a:off x="0" y="0"/>
          <a:ext cx="0" cy="0"/>
          <a:chOff x="0" y="0"/>
          <a:chExt cx="0" cy="0"/>
        </a:xfrm>
      </p:grpSpPr>
      <p:graphicFrame>
        <p:nvGraphicFramePr>
          <p:cNvPr id="1507" name="Google Shape;1507;p25"/>
          <p:cNvGraphicFramePr/>
          <p:nvPr/>
        </p:nvGraphicFramePr>
        <p:xfrm>
          <a:off x="0" y="0"/>
          <a:ext cx="3000000" cy="3000000"/>
        </p:xfrm>
        <a:graphic>
          <a:graphicData uri="http://schemas.openxmlformats.org/drawingml/2006/table">
            <a:tbl>
              <a:tblPr firstRow="1" bandRow="1">
                <a:noFill/>
                <a:tableStyleId>{F8FB20ED-6332-47CB-A2E0-8835BF46899E}</a:tableStyleId>
              </a:tblPr>
              <a:tblGrid>
                <a:gridCol w="26670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675675">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25.  Draw ethene</a:t>
                      </a:r>
                      <a:endParaRPr sz="200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Draw propene to the left  </a:t>
                      </a:r>
                      <a:endParaRPr sz="200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b="0">
                          <a:solidFill>
                            <a:schemeClr val="dk1"/>
                          </a:solidFill>
                          <a:latin typeface="Times New Roman"/>
                          <a:ea typeface="Times New Roman"/>
                          <a:cs typeface="Times New Roman"/>
                          <a:sym typeface="Times New Roman"/>
                        </a:rPr>
                        <a:t>Draw propene to the right.</a:t>
                      </a:r>
                      <a:endParaRPr sz="200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215950">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966375">
                <a:tc>
                  <a:txBody>
                    <a:bodyPr/>
                    <a:lstStyle/>
                    <a:p>
                      <a:pPr marL="0" marR="0" lvl="0" indent="0" algn="ctr" rtl="0">
                        <a:spcBef>
                          <a:spcPts val="0"/>
                        </a:spcBef>
                        <a:spcAft>
                          <a:spcPts val="0"/>
                        </a:spcAft>
                        <a:buClr>
                          <a:schemeClr val="dk1"/>
                        </a:buClr>
                        <a:buSzPts val="1800"/>
                        <a:buFont typeface="Calibri"/>
                        <a:buNone/>
                      </a:pPr>
                      <a:endParaRPr sz="1800">
                        <a:solidFill>
                          <a:srgbClr val="3333FF"/>
                        </a:solidFill>
                        <a:latin typeface="Comic Sans MS"/>
                        <a:ea typeface="Comic Sans MS"/>
                        <a:cs typeface="Comic Sans MS"/>
                        <a:sym typeface="Comic Sans MS"/>
                      </a:endParaRPr>
                    </a:p>
                    <a:p>
                      <a:pPr marL="0" marR="0" lvl="0" indent="0" algn="ctr" rtl="0">
                        <a:spcBef>
                          <a:spcPts val="900"/>
                        </a:spcBef>
                        <a:spcAft>
                          <a:spcPts val="0"/>
                        </a:spcAft>
                        <a:buClr>
                          <a:srgbClr val="3333FF"/>
                        </a:buClr>
                        <a:buSzPts val="1800"/>
                        <a:buFont typeface="Comic Sans MS"/>
                        <a:buNone/>
                      </a:pPr>
                      <a:r>
                        <a:rPr lang="en-US" sz="1800">
                          <a:solidFill>
                            <a:srgbClr val="3333FF"/>
                          </a:solidFill>
                          <a:latin typeface="Comic Sans MS"/>
                          <a:ea typeface="Comic Sans MS"/>
                          <a:cs typeface="Comic Sans MS"/>
                          <a:sym typeface="Comic Sans MS"/>
                        </a:rPr>
                        <a:t>Ethene</a:t>
                      </a:r>
                      <a:endParaRPr/>
                    </a:p>
                    <a:p>
                      <a:pPr marL="0" marR="0" lvl="0" indent="0" algn="ctr" rtl="0">
                        <a:spcBef>
                          <a:spcPts val="900"/>
                        </a:spcBef>
                        <a:spcAft>
                          <a:spcPts val="0"/>
                        </a:spcAft>
                        <a:buClr>
                          <a:srgbClr val="3333FF"/>
                        </a:buClr>
                        <a:buSzPts val="1800"/>
                        <a:buFont typeface="Comic Sans MS"/>
                        <a:buNone/>
                      </a:pPr>
                      <a:r>
                        <a:rPr lang="en-US" sz="1800">
                          <a:solidFill>
                            <a:srgbClr val="3333FF"/>
                          </a:solidFill>
                          <a:latin typeface="Comic Sans MS"/>
                          <a:ea typeface="Comic Sans MS"/>
                          <a:cs typeface="Comic Sans MS"/>
                          <a:sym typeface="Comic Sans MS"/>
                        </a:rPr>
                        <a:t>Hydrogen atoms </a:t>
                      </a:r>
                      <a:br>
                        <a:rPr lang="en-US" sz="1800">
                          <a:solidFill>
                            <a:srgbClr val="3333FF"/>
                          </a:solidFill>
                          <a:latin typeface="Comic Sans MS"/>
                          <a:ea typeface="Comic Sans MS"/>
                          <a:cs typeface="Comic Sans MS"/>
                          <a:sym typeface="Comic Sans MS"/>
                        </a:rPr>
                      </a:br>
                      <a:r>
                        <a:rPr lang="en-US" sz="1800">
                          <a:solidFill>
                            <a:srgbClr val="3333FF"/>
                          </a:solidFill>
                          <a:latin typeface="Comic Sans MS"/>
                          <a:ea typeface="Comic Sans MS"/>
                          <a:cs typeface="Comic Sans MS"/>
                          <a:sym typeface="Comic Sans MS"/>
                        </a:rPr>
                        <a:t>at an angle is cool, </a:t>
                      </a:r>
                      <a:br>
                        <a:rPr lang="en-US" sz="1800">
                          <a:solidFill>
                            <a:srgbClr val="3333FF"/>
                          </a:solidFill>
                          <a:latin typeface="Comic Sans MS"/>
                          <a:ea typeface="Comic Sans MS"/>
                          <a:cs typeface="Comic Sans MS"/>
                          <a:sym typeface="Comic Sans MS"/>
                        </a:rPr>
                      </a:br>
                      <a:r>
                        <a:rPr lang="en-US" sz="1800">
                          <a:solidFill>
                            <a:srgbClr val="3333FF"/>
                          </a:solidFill>
                          <a:latin typeface="Comic Sans MS"/>
                          <a:ea typeface="Comic Sans MS"/>
                          <a:cs typeface="Comic Sans MS"/>
                          <a:sym typeface="Comic Sans MS"/>
                        </a:rPr>
                        <a:t>or you can stick with the 90° angles, </a:t>
                      </a:r>
                      <a:br>
                        <a:rPr lang="en-US" sz="1800">
                          <a:solidFill>
                            <a:srgbClr val="3333FF"/>
                          </a:solidFill>
                          <a:latin typeface="Comic Sans MS"/>
                          <a:ea typeface="Comic Sans MS"/>
                          <a:cs typeface="Comic Sans MS"/>
                          <a:sym typeface="Comic Sans MS"/>
                        </a:rPr>
                      </a:br>
                      <a:r>
                        <a:rPr lang="en-US" sz="1800">
                          <a:solidFill>
                            <a:srgbClr val="3333FF"/>
                          </a:solidFill>
                          <a:latin typeface="Comic Sans MS"/>
                          <a:ea typeface="Comic Sans MS"/>
                          <a:cs typeface="Comic Sans MS"/>
                          <a:sym typeface="Comic Sans MS"/>
                        </a:rPr>
                        <a:t>it’s just a drawing.</a:t>
                      </a:r>
                      <a:endParaRPr sz="1800">
                        <a:solidFill>
                          <a:srgbClr val="3333FF"/>
                        </a:solidFill>
                        <a:latin typeface="Comic Sans MS"/>
                        <a:ea typeface="Comic Sans MS"/>
                        <a:cs typeface="Comic Sans MS"/>
                        <a:sym typeface="Comic Sans M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1800"/>
                        <a:buFont typeface="Calibri"/>
                        <a:buNone/>
                      </a:pPr>
                      <a:endParaRPr sz="1800">
                        <a:solidFill>
                          <a:srgbClr val="FF0000"/>
                        </a:solidFill>
                        <a:latin typeface="Comic Sans MS"/>
                        <a:ea typeface="Comic Sans MS"/>
                        <a:cs typeface="Comic Sans MS"/>
                        <a:sym typeface="Comic Sans MS"/>
                      </a:endParaRPr>
                    </a:p>
                    <a:p>
                      <a:pPr marL="0" marR="0" lvl="0" indent="0" algn="ctr" rtl="0">
                        <a:spcBef>
                          <a:spcPts val="900"/>
                        </a:spcBef>
                        <a:spcAft>
                          <a:spcPts val="0"/>
                        </a:spcAft>
                        <a:buClr>
                          <a:srgbClr val="FF0000"/>
                        </a:buClr>
                        <a:buSzPts val="1800"/>
                        <a:buFont typeface="Comic Sans MS"/>
                        <a:buNone/>
                      </a:pPr>
                      <a:r>
                        <a:rPr lang="en-US" sz="1800">
                          <a:solidFill>
                            <a:srgbClr val="FF0000"/>
                          </a:solidFill>
                          <a:latin typeface="Comic Sans MS"/>
                          <a:ea typeface="Comic Sans MS"/>
                          <a:cs typeface="Comic Sans MS"/>
                          <a:sym typeface="Comic Sans MS"/>
                        </a:rPr>
                        <a:t>Propene </a:t>
                      </a:r>
                      <a:endParaRPr/>
                    </a:p>
                    <a:p>
                      <a:pPr marL="0" marR="0" lvl="0" indent="0" algn="ctr" rtl="0">
                        <a:spcBef>
                          <a:spcPts val="900"/>
                        </a:spcBef>
                        <a:spcAft>
                          <a:spcPts val="0"/>
                        </a:spcAft>
                        <a:buClr>
                          <a:srgbClr val="FF0000"/>
                        </a:buClr>
                        <a:buSzPts val="1800"/>
                        <a:buFont typeface="Comic Sans MS"/>
                        <a:buNone/>
                      </a:pPr>
                      <a:r>
                        <a:rPr lang="en-US" sz="1800">
                          <a:solidFill>
                            <a:srgbClr val="FF0000"/>
                          </a:solidFill>
                          <a:latin typeface="Comic Sans MS"/>
                          <a:ea typeface="Comic Sans MS"/>
                          <a:cs typeface="Comic Sans MS"/>
                          <a:sym typeface="Comic Sans MS"/>
                        </a:rPr>
                        <a:t>Double bond to the </a:t>
                      </a:r>
                      <a:br>
                        <a:rPr lang="en-US" sz="1800">
                          <a:solidFill>
                            <a:srgbClr val="FF0000"/>
                          </a:solidFill>
                          <a:latin typeface="Comic Sans MS"/>
                          <a:ea typeface="Comic Sans MS"/>
                          <a:cs typeface="Comic Sans MS"/>
                          <a:sym typeface="Comic Sans MS"/>
                        </a:rPr>
                      </a:br>
                      <a:r>
                        <a:rPr lang="en-US" sz="1800">
                          <a:solidFill>
                            <a:schemeClr val="dk1"/>
                          </a:solidFill>
                          <a:latin typeface="Comic Sans MS"/>
                          <a:ea typeface="Comic Sans MS"/>
                          <a:cs typeface="Comic Sans MS"/>
                          <a:sym typeface="Comic Sans MS"/>
                        </a:rPr>
                        <a:t>left side </a:t>
                      </a:r>
                      <a:br>
                        <a:rPr lang="en-US" sz="1800">
                          <a:solidFill>
                            <a:srgbClr val="FF0000"/>
                          </a:solidFill>
                          <a:latin typeface="Comic Sans MS"/>
                          <a:ea typeface="Comic Sans MS"/>
                          <a:cs typeface="Comic Sans MS"/>
                          <a:sym typeface="Comic Sans MS"/>
                        </a:rPr>
                      </a:br>
                      <a:r>
                        <a:rPr lang="en-US" sz="1800">
                          <a:solidFill>
                            <a:srgbClr val="FF0000"/>
                          </a:solidFill>
                          <a:latin typeface="Comic Sans MS"/>
                          <a:ea typeface="Comic Sans MS"/>
                          <a:cs typeface="Comic Sans MS"/>
                          <a:sym typeface="Comic Sans MS"/>
                        </a:rPr>
                        <a:t>is the same thing </a:t>
                      </a:r>
                      <a:br>
                        <a:rPr lang="en-US" sz="1800">
                          <a:solidFill>
                            <a:srgbClr val="FF0000"/>
                          </a:solidFill>
                          <a:latin typeface="Comic Sans MS"/>
                          <a:ea typeface="Comic Sans MS"/>
                          <a:cs typeface="Comic Sans MS"/>
                          <a:sym typeface="Comic Sans MS"/>
                        </a:rPr>
                      </a:br>
                      <a:r>
                        <a:rPr lang="en-US" sz="1800">
                          <a:solidFill>
                            <a:srgbClr val="FF0000"/>
                          </a:solidFill>
                          <a:latin typeface="Comic Sans MS"/>
                          <a:ea typeface="Comic Sans MS"/>
                          <a:cs typeface="Comic Sans MS"/>
                          <a:sym typeface="Comic Sans MS"/>
                        </a:rPr>
                        <a:t>as to the right side.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1800"/>
                        <a:buFont typeface="Calibri"/>
                        <a:buNone/>
                      </a:pPr>
                      <a:endParaRPr sz="1800">
                        <a:solidFill>
                          <a:srgbClr val="FF0000"/>
                        </a:solidFill>
                        <a:latin typeface="Comic Sans MS"/>
                        <a:ea typeface="Comic Sans MS"/>
                        <a:cs typeface="Comic Sans MS"/>
                        <a:sym typeface="Comic Sans MS"/>
                      </a:endParaRPr>
                    </a:p>
                    <a:p>
                      <a:pPr marL="0" marR="0" lvl="0" indent="0" algn="ctr" rtl="0">
                        <a:spcBef>
                          <a:spcPts val="900"/>
                        </a:spcBef>
                        <a:spcAft>
                          <a:spcPts val="0"/>
                        </a:spcAft>
                        <a:buClr>
                          <a:srgbClr val="FF0000"/>
                        </a:buClr>
                        <a:buSzPts val="1800"/>
                        <a:buFont typeface="Comic Sans MS"/>
                        <a:buNone/>
                      </a:pPr>
                      <a:r>
                        <a:rPr lang="en-US" sz="1800">
                          <a:solidFill>
                            <a:srgbClr val="FF0000"/>
                          </a:solidFill>
                          <a:latin typeface="Comic Sans MS"/>
                          <a:ea typeface="Comic Sans MS"/>
                          <a:cs typeface="Comic Sans MS"/>
                          <a:sym typeface="Comic Sans MS"/>
                        </a:rPr>
                        <a:t>Propene </a:t>
                      </a:r>
                      <a:endParaRPr/>
                    </a:p>
                    <a:p>
                      <a:pPr marL="0" marR="0" lvl="0" indent="0" algn="ctr" rtl="0">
                        <a:spcBef>
                          <a:spcPts val="900"/>
                        </a:spcBef>
                        <a:spcAft>
                          <a:spcPts val="0"/>
                        </a:spcAft>
                        <a:buClr>
                          <a:srgbClr val="FF0000"/>
                        </a:buClr>
                        <a:buSzPts val="1800"/>
                        <a:buFont typeface="Comic Sans MS"/>
                        <a:buNone/>
                      </a:pPr>
                      <a:r>
                        <a:rPr lang="en-US" sz="1800">
                          <a:solidFill>
                            <a:srgbClr val="FF0000"/>
                          </a:solidFill>
                          <a:latin typeface="Comic Sans MS"/>
                          <a:ea typeface="Comic Sans MS"/>
                          <a:cs typeface="Comic Sans MS"/>
                          <a:sym typeface="Comic Sans MS"/>
                        </a:rPr>
                        <a:t>Double bond to the </a:t>
                      </a:r>
                      <a:br>
                        <a:rPr lang="en-US" sz="1800">
                          <a:solidFill>
                            <a:srgbClr val="FF0000"/>
                          </a:solidFill>
                          <a:latin typeface="Comic Sans MS"/>
                          <a:ea typeface="Comic Sans MS"/>
                          <a:cs typeface="Comic Sans MS"/>
                          <a:sym typeface="Comic Sans MS"/>
                        </a:rPr>
                      </a:br>
                      <a:r>
                        <a:rPr lang="en-US" sz="1800">
                          <a:solidFill>
                            <a:schemeClr val="dk1"/>
                          </a:solidFill>
                          <a:latin typeface="Comic Sans MS"/>
                          <a:ea typeface="Comic Sans MS"/>
                          <a:cs typeface="Comic Sans MS"/>
                          <a:sym typeface="Comic Sans MS"/>
                        </a:rPr>
                        <a:t>right side </a:t>
                      </a:r>
                      <a:br>
                        <a:rPr lang="en-US" sz="1800">
                          <a:solidFill>
                            <a:srgbClr val="FF0000"/>
                          </a:solidFill>
                          <a:latin typeface="Comic Sans MS"/>
                          <a:ea typeface="Comic Sans MS"/>
                          <a:cs typeface="Comic Sans MS"/>
                          <a:sym typeface="Comic Sans MS"/>
                        </a:rPr>
                      </a:br>
                      <a:r>
                        <a:rPr lang="en-US" sz="1800">
                          <a:solidFill>
                            <a:srgbClr val="FF0000"/>
                          </a:solidFill>
                          <a:latin typeface="Comic Sans MS"/>
                          <a:ea typeface="Comic Sans MS"/>
                          <a:cs typeface="Comic Sans MS"/>
                          <a:sym typeface="Comic Sans MS"/>
                        </a:rPr>
                        <a:t>is the same thing </a:t>
                      </a:r>
                      <a:br>
                        <a:rPr lang="en-US" sz="1800">
                          <a:solidFill>
                            <a:srgbClr val="FF0000"/>
                          </a:solidFill>
                          <a:latin typeface="Comic Sans MS"/>
                          <a:ea typeface="Comic Sans MS"/>
                          <a:cs typeface="Comic Sans MS"/>
                          <a:sym typeface="Comic Sans MS"/>
                        </a:rPr>
                      </a:br>
                      <a:r>
                        <a:rPr lang="en-US" sz="1800">
                          <a:solidFill>
                            <a:srgbClr val="FF0000"/>
                          </a:solidFill>
                          <a:latin typeface="Comic Sans MS"/>
                          <a:ea typeface="Comic Sans MS"/>
                          <a:cs typeface="Comic Sans MS"/>
                          <a:sym typeface="Comic Sans MS"/>
                        </a:rPr>
                        <a:t>as to the left side. </a:t>
                      </a:r>
                      <a:endParaRPr/>
                    </a:p>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1508" name="Google Shape;1508;p25" descr="ethylene"/>
          <p:cNvPicPr preferRelativeResize="0"/>
          <p:nvPr/>
        </p:nvPicPr>
        <p:blipFill rotWithShape="1">
          <a:blip r:embed="rId3">
            <a:alphaModFix/>
          </a:blip>
          <a:srcRect/>
          <a:stretch/>
        </p:blipFill>
        <p:spPr>
          <a:xfrm>
            <a:off x="381000" y="1524000"/>
            <a:ext cx="1918849" cy="1592985"/>
          </a:xfrm>
          <a:prstGeom prst="rect">
            <a:avLst/>
          </a:prstGeom>
          <a:noFill/>
          <a:ln>
            <a:noFill/>
          </a:ln>
        </p:spPr>
      </p:pic>
      <p:pic>
        <p:nvPicPr>
          <p:cNvPr id="1509" name="Google Shape;1509;p25" descr="A picture containing text, clock&#10;&#10;Description automatically generated"/>
          <p:cNvPicPr preferRelativeResize="0"/>
          <p:nvPr/>
        </p:nvPicPr>
        <p:blipFill rotWithShape="1">
          <a:blip r:embed="rId4">
            <a:alphaModFix/>
          </a:blip>
          <a:srcRect r="4586"/>
          <a:stretch/>
        </p:blipFill>
        <p:spPr>
          <a:xfrm>
            <a:off x="2680849" y="990600"/>
            <a:ext cx="3109733" cy="1854382"/>
          </a:xfrm>
          <a:prstGeom prst="rect">
            <a:avLst/>
          </a:prstGeom>
          <a:noFill/>
          <a:ln>
            <a:noFill/>
          </a:ln>
        </p:spPr>
      </p:pic>
      <p:pic>
        <p:nvPicPr>
          <p:cNvPr id="1510" name="Google Shape;1510;p25" descr="A picture containing text, clock&#10;&#10;Description automatically generated"/>
          <p:cNvPicPr preferRelativeResize="0"/>
          <p:nvPr/>
        </p:nvPicPr>
        <p:blipFill rotWithShape="1">
          <a:blip r:embed="rId5">
            <a:alphaModFix/>
          </a:blip>
          <a:srcRect l="8821"/>
          <a:stretch/>
        </p:blipFill>
        <p:spPr>
          <a:xfrm>
            <a:off x="6019800" y="1836015"/>
            <a:ext cx="3003153" cy="1745385"/>
          </a:xfrm>
          <a:prstGeom prst="rect">
            <a:avLst/>
          </a:prstGeom>
          <a:noFill/>
          <a:ln>
            <a:noFill/>
          </a:ln>
        </p:spPr>
      </p:pic>
      <p:sp>
        <p:nvSpPr>
          <p:cNvPr id="1511" name="Google Shape;1511;p25"/>
          <p:cNvSpPr txBox="1"/>
          <p:nvPr/>
        </p:nvSpPr>
        <p:spPr>
          <a:xfrm>
            <a:off x="2971800" y="6019800"/>
            <a:ext cx="5961104" cy="707886"/>
          </a:xfrm>
          <a:prstGeom prst="rect">
            <a:avLst/>
          </a:prstGeom>
          <a:solidFill>
            <a:srgbClr val="FFFF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Times New Roman"/>
                <a:ea typeface="Times New Roman"/>
                <a:cs typeface="Times New Roman"/>
                <a:sym typeface="Times New Roman"/>
              </a:rPr>
              <a:t>26.  Both propene molecules are identical. </a:t>
            </a:r>
            <a:br>
              <a:rPr lang="en-US" sz="2000">
                <a:solidFill>
                  <a:schemeClr val="dk1"/>
                </a:solidFill>
                <a:latin typeface="Times New Roman"/>
                <a:ea typeface="Times New Roman"/>
                <a:cs typeface="Times New Roman"/>
                <a:sym typeface="Times New Roman"/>
              </a:rPr>
            </a:br>
            <a:r>
              <a:rPr lang="en-US" sz="2000">
                <a:solidFill>
                  <a:schemeClr val="dk1"/>
                </a:solidFill>
                <a:latin typeface="Times New Roman"/>
                <a:ea typeface="Times New Roman"/>
                <a:cs typeface="Times New Roman"/>
                <a:sym typeface="Times New Roman"/>
              </a:rPr>
              <a:t>There is no “left or right”.  Molecules turn in space.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15"/>
        <p:cNvGrpSpPr/>
        <p:nvPr/>
      </p:nvGrpSpPr>
      <p:grpSpPr>
        <a:xfrm>
          <a:off x="0" y="0"/>
          <a:ext cx="0" cy="0"/>
          <a:chOff x="0" y="0"/>
          <a:chExt cx="0" cy="0"/>
        </a:xfrm>
      </p:grpSpPr>
      <p:pic>
        <p:nvPicPr>
          <p:cNvPr id="1516" name="Google Shape;1516;p26" descr="propene_chem_struc"/>
          <p:cNvPicPr preferRelativeResize="0"/>
          <p:nvPr/>
        </p:nvPicPr>
        <p:blipFill rotWithShape="1">
          <a:blip r:embed="rId3">
            <a:alphaModFix/>
          </a:blip>
          <a:srcRect/>
          <a:stretch/>
        </p:blipFill>
        <p:spPr>
          <a:xfrm>
            <a:off x="152400" y="3657600"/>
            <a:ext cx="4199467" cy="2362200"/>
          </a:xfrm>
          <a:prstGeom prst="rect">
            <a:avLst/>
          </a:prstGeom>
          <a:noFill/>
          <a:ln>
            <a:noFill/>
          </a:ln>
        </p:spPr>
      </p:pic>
      <p:pic>
        <p:nvPicPr>
          <p:cNvPr id="1517" name="Google Shape;1517;p26" descr="Propene-2D-flat"/>
          <p:cNvPicPr preferRelativeResize="0"/>
          <p:nvPr/>
        </p:nvPicPr>
        <p:blipFill rotWithShape="1">
          <a:blip r:embed="rId4">
            <a:alphaModFix/>
          </a:blip>
          <a:srcRect/>
          <a:stretch/>
        </p:blipFill>
        <p:spPr>
          <a:xfrm>
            <a:off x="5181600" y="2895600"/>
            <a:ext cx="3139286" cy="2984066"/>
          </a:xfrm>
          <a:prstGeom prst="rect">
            <a:avLst/>
          </a:prstGeom>
          <a:noFill/>
          <a:ln>
            <a:noFill/>
          </a:ln>
        </p:spPr>
      </p:pic>
      <p:sp>
        <p:nvSpPr>
          <p:cNvPr id="1518" name="Google Shape;1518;p26"/>
          <p:cNvSpPr txBox="1"/>
          <p:nvPr/>
        </p:nvSpPr>
        <p:spPr>
          <a:xfrm>
            <a:off x="0" y="0"/>
            <a:ext cx="9144000"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Comic Sans MS"/>
              <a:buNone/>
            </a:pPr>
            <a:r>
              <a:rPr lang="en-US" sz="2800">
                <a:solidFill>
                  <a:srgbClr val="FF0000"/>
                </a:solidFill>
                <a:latin typeface="Comic Sans MS"/>
                <a:ea typeface="Comic Sans MS"/>
                <a:cs typeface="Comic Sans MS"/>
                <a:sym typeface="Comic Sans MS"/>
              </a:rPr>
              <a:t>Propene</a:t>
            </a:r>
            <a:endParaRPr/>
          </a:p>
          <a:p>
            <a:pPr marL="0" marR="0" lvl="0" indent="0" algn="l" rtl="0">
              <a:spcBef>
                <a:spcPts val="1400"/>
              </a:spcBef>
              <a:spcAft>
                <a:spcPts val="0"/>
              </a:spcAft>
              <a:buClr>
                <a:srgbClr val="FF0000"/>
              </a:buClr>
              <a:buSzPts val="2800"/>
              <a:buFont typeface="Comic Sans MS"/>
              <a:buNone/>
            </a:pPr>
            <a:r>
              <a:rPr lang="en-US" sz="2800">
                <a:solidFill>
                  <a:srgbClr val="FF0000"/>
                </a:solidFill>
                <a:latin typeface="Comic Sans MS"/>
                <a:ea typeface="Comic Sans MS"/>
                <a:cs typeface="Comic Sans MS"/>
                <a:sym typeface="Comic Sans MS"/>
              </a:rPr>
              <a:t>Straight lines, or bent: </a:t>
            </a:r>
            <a:br>
              <a:rPr lang="en-US" sz="2800">
                <a:solidFill>
                  <a:srgbClr val="FF0000"/>
                </a:solidFill>
                <a:latin typeface="Comic Sans MS"/>
                <a:ea typeface="Comic Sans MS"/>
                <a:cs typeface="Comic Sans MS"/>
                <a:sym typeface="Comic Sans MS"/>
              </a:rPr>
            </a:br>
            <a:r>
              <a:rPr lang="en-US" sz="2800">
                <a:solidFill>
                  <a:srgbClr val="FF0000"/>
                </a:solidFill>
                <a:latin typeface="Comic Sans MS"/>
                <a:ea typeface="Comic Sans MS"/>
                <a:cs typeface="Comic Sans MS"/>
                <a:sym typeface="Comic Sans MS"/>
              </a:rPr>
              <a:t>the chain is 3 carbons single bonded, in a row.  </a:t>
            </a:r>
            <a:endParaRPr/>
          </a:p>
          <a:p>
            <a:pPr marL="0" marR="0" lvl="0" indent="0" algn="l" rtl="0">
              <a:spcBef>
                <a:spcPts val="1400"/>
              </a:spcBef>
              <a:spcAft>
                <a:spcPts val="0"/>
              </a:spcAft>
              <a:buClr>
                <a:srgbClr val="FF0000"/>
              </a:buClr>
              <a:buSzPts val="2800"/>
              <a:buFont typeface="Comic Sans MS"/>
              <a:buNone/>
            </a:pPr>
            <a:r>
              <a:rPr lang="en-US" sz="2800">
                <a:solidFill>
                  <a:srgbClr val="FF0000"/>
                </a:solidFill>
                <a:latin typeface="Comic Sans MS"/>
                <a:ea typeface="Comic Sans MS"/>
                <a:cs typeface="Comic Sans MS"/>
                <a:sym typeface="Comic Sans MS"/>
              </a:rPr>
              <a:t>That’s all that matters.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22"/>
        <p:cNvGrpSpPr/>
        <p:nvPr/>
      </p:nvGrpSpPr>
      <p:grpSpPr>
        <a:xfrm>
          <a:off x="0" y="0"/>
          <a:ext cx="0" cy="0"/>
          <a:chOff x="0" y="0"/>
          <a:chExt cx="0" cy="0"/>
        </a:xfrm>
      </p:grpSpPr>
      <p:sp>
        <p:nvSpPr>
          <p:cNvPr id="1523" name="Google Shape;1523;p27"/>
          <p:cNvSpPr txBox="1"/>
          <p:nvPr/>
        </p:nvSpPr>
        <p:spPr>
          <a:xfrm>
            <a:off x="0" y="0"/>
            <a:ext cx="9144000" cy="8318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4800"/>
              <a:buFont typeface="Times New Roman"/>
              <a:buNone/>
            </a:pPr>
            <a:r>
              <a:rPr lang="en-US" sz="4800">
                <a:solidFill>
                  <a:schemeClr val="dk1"/>
                </a:solidFill>
                <a:latin typeface="Times New Roman"/>
                <a:ea typeface="Times New Roman"/>
                <a:cs typeface="Times New Roman"/>
                <a:sym typeface="Times New Roman"/>
              </a:rPr>
              <a:t>27.  Draw butene.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27"/>
        <p:cNvGrpSpPr/>
        <p:nvPr/>
      </p:nvGrpSpPr>
      <p:grpSpPr>
        <a:xfrm>
          <a:off x="0" y="0"/>
          <a:ext cx="0" cy="0"/>
          <a:chOff x="0" y="0"/>
          <a:chExt cx="0" cy="0"/>
        </a:xfrm>
      </p:grpSpPr>
      <p:graphicFrame>
        <p:nvGraphicFramePr>
          <p:cNvPr id="1528" name="Google Shape;1528;p28"/>
          <p:cNvGraphicFramePr/>
          <p:nvPr/>
        </p:nvGraphicFramePr>
        <p:xfrm>
          <a:off x="0" y="0"/>
          <a:ext cx="3000000" cy="3000000"/>
        </p:xfrm>
        <a:graphic>
          <a:graphicData uri="http://schemas.openxmlformats.org/drawingml/2006/table">
            <a:tbl>
              <a:tblPr firstRow="1" bandRow="1">
                <a:noFill/>
                <a:tableStyleId>{F8FB20ED-6332-47CB-A2E0-8835BF46899E}</a:tableStyleId>
              </a:tblPr>
              <a:tblGrid>
                <a:gridCol w="53340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gridCol w="4267200">
                  <a:extLst>
                    <a:ext uri="{9D8B030D-6E8A-4147-A177-3AD203B41FA5}">
                      <a16:colId xmlns:a16="http://schemas.microsoft.com/office/drawing/2014/main" val="20002"/>
                    </a:ext>
                  </a:extLst>
                </a:gridCol>
              </a:tblGrid>
              <a:tr h="2809450">
                <a:tc>
                  <a:txBody>
                    <a:bodyPr/>
                    <a:lstStyle/>
                    <a:p>
                      <a:pPr marL="0" marR="0" lvl="0" indent="0" algn="ctr" rtl="0">
                        <a:spcBef>
                          <a:spcPts val="0"/>
                        </a:spcBef>
                        <a:spcAft>
                          <a:spcPts val="0"/>
                        </a:spcAft>
                        <a:buNone/>
                      </a:pPr>
                      <a:r>
                        <a:rPr lang="en-US" sz="2000" b="0" u="none" strike="noStrike" cap="none">
                          <a:solidFill>
                            <a:srgbClr val="0C0C0C"/>
                          </a:solidFill>
                          <a:latin typeface="Times New Roman"/>
                          <a:ea typeface="Times New Roman"/>
                          <a:cs typeface="Times New Roman"/>
                          <a:sym typeface="Times New Roman"/>
                        </a:rPr>
                        <a:t>27</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endParaRPr sz="18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830450">
                <a:tc>
                  <a:txBody>
                    <a:bodyPr/>
                    <a:lstStyle/>
                    <a:p>
                      <a:pPr marL="0" marR="0" lvl="0" indent="0" algn="ctr" rtl="0">
                        <a:spcBef>
                          <a:spcPts val="0"/>
                        </a:spcBef>
                        <a:spcAft>
                          <a:spcPts val="0"/>
                        </a:spcAft>
                        <a:buNone/>
                      </a:pPr>
                      <a:r>
                        <a:rPr lang="en-US" sz="2000" b="0" u="none" strike="noStrike" cap="none">
                          <a:solidFill>
                            <a:srgbClr val="0C0C0C"/>
                          </a:solidFill>
                          <a:latin typeface="Times New Roman"/>
                          <a:ea typeface="Times New Roman"/>
                          <a:cs typeface="Times New Roman"/>
                          <a:sym typeface="Times New Roman"/>
                        </a:rPr>
                        <a:t>28</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3600" u="none" strike="noStrike" cap="none">
                          <a:latin typeface="Times New Roman"/>
                          <a:ea typeface="Times New Roman"/>
                          <a:cs typeface="Times New Roman"/>
                          <a:sym typeface="Times New Roman"/>
                        </a:rPr>
                        <a:t>1-butene</a:t>
                      </a:r>
                      <a:endParaRPr sz="36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3600" u="none" strike="noStrike" cap="none">
                          <a:solidFill>
                            <a:srgbClr val="0000CC"/>
                          </a:solidFill>
                          <a:latin typeface="Times New Roman"/>
                          <a:ea typeface="Times New Roman"/>
                          <a:cs typeface="Times New Roman"/>
                          <a:sym typeface="Times New Roman"/>
                        </a:rPr>
                        <a:t>2-butene</a:t>
                      </a:r>
                      <a:endParaRPr sz="36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936475">
                <a:tc>
                  <a:txBody>
                    <a:bodyPr/>
                    <a:lstStyle/>
                    <a:p>
                      <a:pPr marL="0" marR="0" lvl="0" indent="0" algn="ctr" rtl="0">
                        <a:spcBef>
                          <a:spcPts val="0"/>
                        </a:spcBef>
                        <a:spcAft>
                          <a:spcPts val="0"/>
                        </a:spcAft>
                        <a:buNone/>
                      </a:pPr>
                      <a:r>
                        <a:rPr lang="en-US" sz="2000" b="0" u="none" strike="noStrike" cap="none">
                          <a:solidFill>
                            <a:srgbClr val="0C0C0C"/>
                          </a:solidFill>
                          <a:latin typeface="Times New Roman"/>
                          <a:ea typeface="Times New Roman"/>
                          <a:cs typeface="Times New Roman"/>
                          <a:sym typeface="Times New Roman"/>
                        </a:rPr>
                        <a:t>29</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Times New Roman"/>
                        <a:buNone/>
                      </a:pPr>
                      <a:r>
                        <a:rPr lang="en-US" sz="3600" u="none" strike="noStrike" cap="none">
                          <a:latin typeface="Times New Roman"/>
                          <a:ea typeface="Times New Roman"/>
                          <a:cs typeface="Times New Roman"/>
                          <a:sym typeface="Times New Roman"/>
                        </a:rPr>
                        <a:t>CH</a:t>
                      </a:r>
                      <a:r>
                        <a:rPr lang="en-US" sz="3600" u="none" strike="noStrike" cap="none" baseline="-25000">
                          <a:latin typeface="Times New Roman"/>
                          <a:ea typeface="Times New Roman"/>
                          <a:cs typeface="Times New Roman"/>
                          <a:sym typeface="Times New Roman"/>
                        </a:rPr>
                        <a:t>3</a:t>
                      </a:r>
                      <a:r>
                        <a:rPr lang="en-US" sz="3600" u="none" strike="noStrike" cap="none">
                          <a:latin typeface="Times New Roman"/>
                          <a:ea typeface="Times New Roman"/>
                          <a:cs typeface="Times New Roman"/>
                          <a:sym typeface="Times New Roman"/>
                        </a:rPr>
                        <a:t>CH</a:t>
                      </a:r>
                      <a:r>
                        <a:rPr lang="en-US" sz="3600" u="none" strike="noStrike" cap="none" baseline="-25000">
                          <a:latin typeface="Times New Roman"/>
                          <a:ea typeface="Times New Roman"/>
                          <a:cs typeface="Times New Roman"/>
                          <a:sym typeface="Times New Roman"/>
                        </a:rPr>
                        <a:t>2</a:t>
                      </a:r>
                      <a:r>
                        <a:rPr lang="en-US" sz="3600" u="none" strike="noStrike" cap="none">
                          <a:latin typeface="Times New Roman"/>
                          <a:ea typeface="Times New Roman"/>
                          <a:cs typeface="Times New Roman"/>
                          <a:sym typeface="Times New Roman"/>
                        </a:rPr>
                        <a:t>CHCH</a:t>
                      </a:r>
                      <a:r>
                        <a:rPr lang="en-US" sz="3600" u="none" strike="noStrike" cap="none" baseline="-25000">
                          <a:latin typeface="Times New Roman"/>
                          <a:ea typeface="Times New Roman"/>
                          <a:cs typeface="Times New Roman"/>
                          <a:sym typeface="Times New Roman"/>
                        </a:rPr>
                        <a:t>2</a:t>
                      </a:r>
                      <a:endParaRPr sz="36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3600" u="none" strike="noStrike" cap="none">
                          <a:solidFill>
                            <a:srgbClr val="0000CC"/>
                          </a:solidFill>
                          <a:latin typeface="Times New Roman"/>
                          <a:ea typeface="Times New Roman"/>
                          <a:cs typeface="Times New Roman"/>
                          <a:sym typeface="Times New Roman"/>
                        </a:rPr>
                        <a:t>CH</a:t>
                      </a:r>
                      <a:r>
                        <a:rPr lang="en-US" sz="3600" u="none" strike="noStrike" cap="none" baseline="-25000">
                          <a:solidFill>
                            <a:srgbClr val="0000CC"/>
                          </a:solidFill>
                          <a:latin typeface="Times New Roman"/>
                          <a:ea typeface="Times New Roman"/>
                          <a:cs typeface="Times New Roman"/>
                          <a:sym typeface="Times New Roman"/>
                        </a:rPr>
                        <a:t>3</a:t>
                      </a:r>
                      <a:r>
                        <a:rPr lang="en-US" sz="3600" u="none" strike="noStrike" cap="none">
                          <a:solidFill>
                            <a:srgbClr val="0000CC"/>
                          </a:solidFill>
                          <a:latin typeface="Times New Roman"/>
                          <a:ea typeface="Times New Roman"/>
                          <a:cs typeface="Times New Roman"/>
                          <a:sym typeface="Times New Roman"/>
                        </a:rPr>
                        <a:t>CHCHCH</a:t>
                      </a:r>
                      <a:r>
                        <a:rPr lang="en-US" sz="3600" u="none" strike="noStrike" cap="none" baseline="-25000">
                          <a:solidFill>
                            <a:srgbClr val="0000CC"/>
                          </a:solidFill>
                          <a:latin typeface="Times New Roman"/>
                          <a:ea typeface="Times New Roman"/>
                          <a:cs typeface="Times New Roman"/>
                          <a:sym typeface="Times New Roman"/>
                        </a:rPr>
                        <a:t>3</a:t>
                      </a:r>
                      <a:endParaRPr sz="36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281625">
                <a:tc>
                  <a:txBody>
                    <a:bodyPr/>
                    <a:lstStyle/>
                    <a:p>
                      <a:pPr marL="0" marR="0" lvl="0" indent="0" algn="ctr" rtl="0">
                        <a:spcBef>
                          <a:spcPts val="0"/>
                        </a:spcBef>
                        <a:spcAft>
                          <a:spcPts val="0"/>
                        </a:spcAft>
                        <a:buNone/>
                      </a:pPr>
                      <a:r>
                        <a:rPr lang="en-US" sz="2000" b="0" u="none" strike="noStrike" cap="none">
                          <a:solidFill>
                            <a:srgbClr val="0C0C0C"/>
                          </a:solidFill>
                          <a:latin typeface="Times New Roman"/>
                          <a:ea typeface="Times New Roman"/>
                          <a:cs typeface="Times New Roman"/>
                          <a:sym typeface="Times New Roman"/>
                        </a:rPr>
                        <a:t>30</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rgbClr val="FF0000"/>
                        </a:buClr>
                        <a:buSzPts val="3200"/>
                        <a:buFont typeface="Times New Roman"/>
                        <a:buNone/>
                      </a:pPr>
                      <a:r>
                        <a:rPr lang="en-US" sz="3200" u="none" strike="noStrike" cap="none">
                          <a:solidFill>
                            <a:srgbClr val="FF0000"/>
                          </a:solidFill>
                          <a:latin typeface="Times New Roman"/>
                          <a:ea typeface="Times New Roman"/>
                          <a:cs typeface="Times New Roman"/>
                          <a:sym typeface="Times New Roman"/>
                        </a:rPr>
                        <a:t> </a:t>
                      </a:r>
                      <a:r>
                        <a:rPr lang="en-US" sz="3600" u="none" strike="noStrike" cap="none">
                          <a:solidFill>
                            <a:srgbClr val="FF0000"/>
                          </a:solidFill>
                          <a:latin typeface="Times New Roman"/>
                          <a:ea typeface="Times New Roman"/>
                          <a:cs typeface="Times New Roman"/>
                          <a:sym typeface="Times New Roman"/>
                        </a:rPr>
                        <a:t>Isomers share a Molecular Formula:  C</a:t>
                      </a:r>
                      <a:r>
                        <a:rPr lang="en-US" sz="3600" u="none" strike="noStrike" cap="none" baseline="-25000">
                          <a:solidFill>
                            <a:srgbClr val="FF0000"/>
                          </a:solidFill>
                          <a:latin typeface="Times New Roman"/>
                          <a:ea typeface="Times New Roman"/>
                          <a:cs typeface="Times New Roman"/>
                          <a:sym typeface="Times New Roman"/>
                        </a:rPr>
                        <a:t>4</a:t>
                      </a:r>
                      <a:r>
                        <a:rPr lang="en-US" sz="3600" u="none" strike="noStrike" cap="none">
                          <a:solidFill>
                            <a:srgbClr val="FF0000"/>
                          </a:solidFill>
                          <a:latin typeface="Times New Roman"/>
                          <a:ea typeface="Times New Roman"/>
                          <a:cs typeface="Times New Roman"/>
                          <a:sym typeface="Times New Roman"/>
                        </a:rPr>
                        <a:t>H</a:t>
                      </a:r>
                      <a:r>
                        <a:rPr lang="en-US" sz="3600" u="none" strike="noStrike" cap="none" baseline="-25000">
                          <a:solidFill>
                            <a:srgbClr val="FF0000"/>
                          </a:solidFill>
                          <a:latin typeface="Times New Roman"/>
                          <a:ea typeface="Times New Roman"/>
                          <a:cs typeface="Times New Roman"/>
                          <a:sym typeface="Times New Roman"/>
                        </a:rPr>
                        <a:t>8 </a:t>
                      </a:r>
                      <a:br>
                        <a:rPr lang="en-US" sz="3600" u="none" strike="noStrike" cap="none">
                          <a:solidFill>
                            <a:srgbClr val="FF0000"/>
                          </a:solidFill>
                          <a:latin typeface="Times New Roman"/>
                          <a:ea typeface="Times New Roman"/>
                          <a:cs typeface="Times New Roman"/>
                          <a:sym typeface="Times New Roman"/>
                        </a:rPr>
                      </a:br>
                      <a:r>
                        <a:rPr lang="en-US" sz="3600" u="none" strike="noStrike" cap="none">
                          <a:solidFill>
                            <a:srgbClr val="FF0000"/>
                          </a:solidFill>
                          <a:latin typeface="Times New Roman"/>
                          <a:ea typeface="Times New Roman"/>
                          <a:cs typeface="Times New Roman"/>
                          <a:sym typeface="Times New Roman"/>
                        </a:rPr>
                        <a:t> but have different structural formulas and   </a:t>
                      </a:r>
                      <a:br>
                        <a:rPr lang="en-US" sz="3600" u="none" strike="noStrike" cap="none">
                          <a:solidFill>
                            <a:srgbClr val="FF0000"/>
                          </a:solidFill>
                          <a:latin typeface="Times New Roman"/>
                          <a:ea typeface="Times New Roman"/>
                          <a:cs typeface="Times New Roman"/>
                          <a:sym typeface="Times New Roman"/>
                        </a:rPr>
                      </a:br>
                      <a:r>
                        <a:rPr lang="en-US" sz="3600" u="none" strike="noStrike" cap="none">
                          <a:solidFill>
                            <a:srgbClr val="FF0000"/>
                          </a:solidFill>
                          <a:latin typeface="Times New Roman"/>
                          <a:ea typeface="Times New Roman"/>
                          <a:cs typeface="Times New Roman"/>
                          <a:sym typeface="Times New Roman"/>
                        </a:rPr>
                        <a:t> different properties.  </a:t>
                      </a:r>
                      <a:br>
                        <a:rPr lang="en-US" sz="3600" u="none" strike="noStrike" cap="none">
                          <a:solidFill>
                            <a:srgbClr val="FF0000"/>
                          </a:solidFill>
                          <a:latin typeface="Times New Roman"/>
                          <a:ea typeface="Times New Roman"/>
                          <a:cs typeface="Times New Roman"/>
                          <a:sym typeface="Times New Roman"/>
                        </a:rPr>
                      </a:br>
                      <a:endParaRPr sz="3200" u="none" strike="noStrike" cap="none">
                        <a:solidFill>
                          <a:srgbClr val="FF0000"/>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3"/>
                  </a:ext>
                </a:extLst>
              </a:tr>
            </a:tbl>
          </a:graphicData>
        </a:graphic>
      </p:graphicFrame>
      <p:pic>
        <p:nvPicPr>
          <p:cNvPr id="1529" name="Google Shape;1529;p28"/>
          <p:cNvPicPr preferRelativeResize="0"/>
          <p:nvPr/>
        </p:nvPicPr>
        <p:blipFill rotWithShape="1">
          <a:blip r:embed="rId3">
            <a:alphaModFix/>
          </a:blip>
          <a:srcRect r="7046"/>
          <a:stretch/>
        </p:blipFill>
        <p:spPr>
          <a:xfrm>
            <a:off x="685799" y="304800"/>
            <a:ext cx="4096591" cy="2286000"/>
          </a:xfrm>
          <a:prstGeom prst="rect">
            <a:avLst/>
          </a:prstGeom>
          <a:noFill/>
          <a:ln>
            <a:noFill/>
          </a:ln>
        </p:spPr>
      </p:pic>
      <p:pic>
        <p:nvPicPr>
          <p:cNvPr id="1530" name="Google Shape;1530;p28" descr="A picture containing chart&#10;&#10;Description automatically generated"/>
          <p:cNvPicPr preferRelativeResize="0"/>
          <p:nvPr/>
        </p:nvPicPr>
        <p:blipFill rotWithShape="1">
          <a:blip r:embed="rId4">
            <a:alphaModFix/>
          </a:blip>
          <a:srcRect/>
          <a:stretch/>
        </p:blipFill>
        <p:spPr>
          <a:xfrm>
            <a:off x="4953000" y="304800"/>
            <a:ext cx="4096591" cy="2286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34"/>
        <p:cNvGrpSpPr/>
        <p:nvPr/>
      </p:nvGrpSpPr>
      <p:grpSpPr>
        <a:xfrm>
          <a:off x="0" y="0"/>
          <a:ext cx="0" cy="0"/>
          <a:chOff x="0" y="0"/>
          <a:chExt cx="0" cy="0"/>
        </a:xfrm>
      </p:grpSpPr>
      <p:sp>
        <p:nvSpPr>
          <p:cNvPr id="1535" name="Google Shape;1535;p29"/>
          <p:cNvSpPr txBox="1"/>
          <p:nvPr/>
        </p:nvSpPr>
        <p:spPr>
          <a:xfrm>
            <a:off x="0" y="1259175"/>
            <a:ext cx="9144000" cy="48013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CC"/>
              </a:buClr>
              <a:buSzPts val="2800"/>
              <a:buFont typeface="Times New Roman"/>
              <a:buNone/>
            </a:pPr>
            <a:r>
              <a:rPr lang="en-US" sz="2800">
                <a:solidFill>
                  <a:srgbClr val="0000CC"/>
                </a:solidFill>
                <a:latin typeface="Times New Roman"/>
                <a:ea typeface="Times New Roman"/>
                <a:cs typeface="Times New Roman"/>
                <a:sym typeface="Times New Roman"/>
              </a:rPr>
              <a:t>This is also 2-butene, </a:t>
            </a:r>
            <a:br>
              <a:rPr lang="en-US" sz="2800">
                <a:solidFill>
                  <a:srgbClr val="0000CC"/>
                </a:solidFill>
                <a:latin typeface="Times New Roman"/>
                <a:ea typeface="Times New Roman"/>
                <a:cs typeface="Times New Roman"/>
                <a:sym typeface="Times New Roman"/>
              </a:rPr>
            </a:br>
            <a:r>
              <a:rPr lang="en-US" sz="2800">
                <a:solidFill>
                  <a:srgbClr val="0000CC"/>
                </a:solidFill>
                <a:latin typeface="Times New Roman"/>
                <a:ea typeface="Times New Roman"/>
                <a:cs typeface="Times New Roman"/>
                <a:sym typeface="Times New Roman"/>
              </a:rPr>
              <a:t>but with a bit more style.  </a:t>
            </a:r>
            <a:endParaRPr/>
          </a:p>
          <a:p>
            <a:pPr marL="0" marR="0" lvl="0" indent="0" algn="l" rtl="0">
              <a:spcBef>
                <a:spcPts val="1400"/>
              </a:spcBef>
              <a:spcAft>
                <a:spcPts val="0"/>
              </a:spcAft>
              <a:buClr>
                <a:srgbClr val="0000CC"/>
              </a:buClr>
              <a:buSzPts val="2800"/>
              <a:buFont typeface="Times New Roman"/>
              <a:buNone/>
            </a:pPr>
            <a:r>
              <a:rPr lang="en-US" sz="2800">
                <a:solidFill>
                  <a:srgbClr val="0000CC"/>
                </a:solidFill>
                <a:latin typeface="Times New Roman"/>
                <a:ea typeface="Times New Roman"/>
                <a:cs typeface="Times New Roman"/>
                <a:sym typeface="Times New Roman"/>
              </a:rPr>
              <a:t>Unnecessary but </a:t>
            </a:r>
            <a:br>
              <a:rPr lang="en-US" sz="2800">
                <a:solidFill>
                  <a:srgbClr val="0000CC"/>
                </a:solidFill>
                <a:latin typeface="Times New Roman"/>
                <a:ea typeface="Times New Roman"/>
                <a:cs typeface="Times New Roman"/>
                <a:sym typeface="Times New Roman"/>
              </a:rPr>
            </a:br>
            <a:r>
              <a:rPr lang="en-US" sz="2800">
                <a:solidFill>
                  <a:srgbClr val="0000CC"/>
                </a:solidFill>
                <a:latin typeface="Times New Roman"/>
                <a:ea typeface="Times New Roman"/>
                <a:cs typeface="Times New Roman"/>
                <a:sym typeface="Times New Roman"/>
              </a:rPr>
              <a:t>not incorrect.  </a:t>
            </a:r>
            <a:br>
              <a:rPr lang="en-US" sz="2800">
                <a:solidFill>
                  <a:srgbClr val="0000CC"/>
                </a:solidFill>
                <a:latin typeface="Times New Roman"/>
                <a:ea typeface="Times New Roman"/>
                <a:cs typeface="Times New Roman"/>
                <a:sym typeface="Times New Roman"/>
              </a:rPr>
            </a:br>
            <a:r>
              <a:rPr lang="en-US" sz="2800">
                <a:solidFill>
                  <a:srgbClr val="0000CC"/>
                </a:solidFill>
                <a:latin typeface="Times New Roman"/>
                <a:ea typeface="Times New Roman"/>
                <a:cs typeface="Times New Roman"/>
                <a:sym typeface="Times New Roman"/>
              </a:rPr>
              <a:t>FOUR CARBONS</a:t>
            </a:r>
            <a:br>
              <a:rPr lang="en-US" sz="2800">
                <a:solidFill>
                  <a:srgbClr val="0000CC"/>
                </a:solidFill>
                <a:latin typeface="Times New Roman"/>
                <a:ea typeface="Times New Roman"/>
                <a:cs typeface="Times New Roman"/>
                <a:sym typeface="Times New Roman"/>
              </a:rPr>
            </a:br>
            <a:r>
              <a:rPr lang="en-US" sz="2800">
                <a:solidFill>
                  <a:srgbClr val="0000CC"/>
                </a:solidFill>
                <a:latin typeface="Times New Roman"/>
                <a:ea typeface="Times New Roman"/>
                <a:cs typeface="Times New Roman"/>
                <a:sym typeface="Times New Roman"/>
              </a:rPr>
              <a:t> with a double bond from</a:t>
            </a:r>
            <a:br>
              <a:rPr lang="en-US" sz="2800">
                <a:solidFill>
                  <a:srgbClr val="0000CC"/>
                </a:solidFill>
                <a:latin typeface="Times New Roman"/>
                <a:ea typeface="Times New Roman"/>
                <a:cs typeface="Times New Roman"/>
                <a:sym typeface="Times New Roman"/>
              </a:rPr>
            </a:br>
            <a:r>
              <a:rPr lang="en-US" sz="2800">
                <a:solidFill>
                  <a:srgbClr val="0000CC"/>
                </a:solidFill>
                <a:latin typeface="Times New Roman"/>
                <a:ea typeface="Times New Roman"/>
                <a:cs typeface="Times New Roman"/>
                <a:sym typeface="Times New Roman"/>
              </a:rPr>
              <a:t> the 2</a:t>
            </a:r>
            <a:r>
              <a:rPr lang="en-US" sz="2800" baseline="30000">
                <a:solidFill>
                  <a:srgbClr val="0000CC"/>
                </a:solidFill>
                <a:latin typeface="Times New Roman"/>
                <a:ea typeface="Times New Roman"/>
                <a:cs typeface="Times New Roman"/>
                <a:sym typeface="Times New Roman"/>
              </a:rPr>
              <a:t>nd</a:t>
            </a:r>
            <a:r>
              <a:rPr lang="en-US" sz="2800">
                <a:solidFill>
                  <a:srgbClr val="0000CC"/>
                </a:solidFill>
                <a:latin typeface="Times New Roman"/>
                <a:ea typeface="Times New Roman"/>
                <a:cs typeface="Times New Roman"/>
                <a:sym typeface="Times New Roman"/>
              </a:rPr>
              <a:t> to 3</a:t>
            </a:r>
            <a:r>
              <a:rPr lang="en-US" sz="2800" baseline="30000">
                <a:solidFill>
                  <a:srgbClr val="0000CC"/>
                </a:solidFill>
                <a:latin typeface="Times New Roman"/>
                <a:ea typeface="Times New Roman"/>
                <a:cs typeface="Times New Roman"/>
                <a:sym typeface="Times New Roman"/>
              </a:rPr>
              <a:t>rd</a:t>
            </a:r>
            <a:r>
              <a:rPr lang="en-US" sz="2800">
                <a:solidFill>
                  <a:srgbClr val="0000CC"/>
                </a:solidFill>
                <a:latin typeface="Times New Roman"/>
                <a:ea typeface="Times New Roman"/>
                <a:cs typeface="Times New Roman"/>
                <a:sym typeface="Times New Roman"/>
              </a:rPr>
              <a:t> carbon atom.  </a:t>
            </a:r>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Molecular Formula:  C</a:t>
            </a:r>
            <a:r>
              <a:rPr lang="en-US" sz="3200" baseline="-25000">
                <a:solidFill>
                  <a:schemeClr val="dk1"/>
                </a:solidFill>
                <a:latin typeface="Times New Roman"/>
                <a:ea typeface="Times New Roman"/>
                <a:cs typeface="Times New Roman"/>
                <a:sym typeface="Times New Roman"/>
              </a:rPr>
              <a:t>4</a:t>
            </a:r>
            <a:r>
              <a:rPr lang="en-US" sz="3200">
                <a:solidFill>
                  <a:schemeClr val="dk1"/>
                </a:solidFill>
                <a:latin typeface="Times New Roman"/>
                <a:ea typeface="Times New Roman"/>
                <a:cs typeface="Times New Roman"/>
                <a:sym typeface="Times New Roman"/>
              </a:rPr>
              <a:t>H</a:t>
            </a:r>
            <a:r>
              <a:rPr lang="en-US" sz="3200" baseline="-25000">
                <a:solidFill>
                  <a:schemeClr val="dk1"/>
                </a:solidFill>
                <a:latin typeface="Times New Roman"/>
                <a:ea typeface="Times New Roman"/>
                <a:cs typeface="Times New Roman"/>
                <a:sym typeface="Times New Roman"/>
              </a:rPr>
              <a:t>8      </a:t>
            </a:r>
            <a:r>
              <a:rPr lang="en-US" sz="3200">
                <a:solidFill>
                  <a:schemeClr val="dk1"/>
                </a:solidFill>
                <a:latin typeface="Times New Roman"/>
                <a:ea typeface="Times New Roman"/>
                <a:cs typeface="Times New Roman"/>
                <a:sym typeface="Times New Roman"/>
              </a:rPr>
              <a:t> </a:t>
            </a:r>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Condensed structural formula: CH</a:t>
            </a:r>
            <a:r>
              <a:rPr lang="en-US" sz="3200" baseline="-25000">
                <a:solidFill>
                  <a:schemeClr val="dk1"/>
                </a:solidFill>
                <a:latin typeface="Times New Roman"/>
                <a:ea typeface="Times New Roman"/>
                <a:cs typeface="Times New Roman"/>
                <a:sym typeface="Times New Roman"/>
              </a:rPr>
              <a:t>3</a:t>
            </a:r>
            <a:r>
              <a:rPr lang="en-US" sz="3200">
                <a:solidFill>
                  <a:schemeClr val="dk1"/>
                </a:solidFill>
                <a:latin typeface="Times New Roman"/>
                <a:ea typeface="Times New Roman"/>
                <a:cs typeface="Times New Roman"/>
                <a:sym typeface="Times New Roman"/>
              </a:rPr>
              <a:t>CHCHCH</a:t>
            </a:r>
            <a:r>
              <a:rPr lang="en-US" sz="3200" baseline="-25000">
                <a:solidFill>
                  <a:schemeClr val="dk1"/>
                </a:solidFill>
                <a:latin typeface="Times New Roman"/>
                <a:ea typeface="Times New Roman"/>
                <a:cs typeface="Times New Roman"/>
                <a:sym typeface="Times New Roman"/>
              </a:rPr>
              <a:t>3</a:t>
            </a:r>
            <a:endParaRPr sz="3200">
              <a:solidFill>
                <a:schemeClr val="dk1"/>
              </a:solidFill>
              <a:latin typeface="Times New Roman"/>
              <a:ea typeface="Times New Roman"/>
              <a:cs typeface="Times New Roman"/>
              <a:sym typeface="Times New Roman"/>
            </a:endParaRPr>
          </a:p>
        </p:txBody>
      </p:sp>
      <p:pic>
        <p:nvPicPr>
          <p:cNvPr id="1536" name="Google Shape;1536;p29"/>
          <p:cNvPicPr preferRelativeResize="0"/>
          <p:nvPr/>
        </p:nvPicPr>
        <p:blipFill rotWithShape="1">
          <a:blip r:embed="rId3">
            <a:alphaModFix/>
          </a:blip>
          <a:srcRect/>
          <a:stretch/>
        </p:blipFill>
        <p:spPr>
          <a:xfrm>
            <a:off x="4681409" y="42594"/>
            <a:ext cx="4462591" cy="349664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40"/>
        <p:cNvGrpSpPr/>
        <p:nvPr/>
      </p:nvGrpSpPr>
      <p:grpSpPr>
        <a:xfrm>
          <a:off x="0" y="0"/>
          <a:ext cx="0" cy="0"/>
          <a:chOff x="0" y="0"/>
          <a:chExt cx="0" cy="0"/>
        </a:xfrm>
      </p:grpSpPr>
      <p:graphicFrame>
        <p:nvGraphicFramePr>
          <p:cNvPr id="1541" name="Google Shape;1541;p30"/>
          <p:cNvGraphicFramePr/>
          <p:nvPr/>
        </p:nvGraphicFramePr>
        <p:xfrm>
          <a:off x="0" y="0"/>
          <a:ext cx="3000000" cy="3000000"/>
        </p:xfrm>
        <a:graphic>
          <a:graphicData uri="http://schemas.openxmlformats.org/drawingml/2006/table">
            <a:tbl>
              <a:tblPr firstRow="1" bandRow="1">
                <a:noFill/>
                <a:tableStyleId>{F8FB20ED-6332-47CB-A2E0-8835BF46899E}</a:tableStyleId>
              </a:tblPr>
              <a:tblGrid>
                <a:gridCol w="721900">
                  <a:extLst>
                    <a:ext uri="{9D8B030D-6E8A-4147-A177-3AD203B41FA5}">
                      <a16:colId xmlns:a16="http://schemas.microsoft.com/office/drawing/2014/main" val="20000"/>
                    </a:ext>
                  </a:extLst>
                </a:gridCol>
                <a:gridCol w="8422100">
                  <a:extLst>
                    <a:ext uri="{9D8B030D-6E8A-4147-A177-3AD203B41FA5}">
                      <a16:colId xmlns:a16="http://schemas.microsoft.com/office/drawing/2014/main" val="20001"/>
                    </a:ext>
                  </a:extLst>
                </a:gridCol>
              </a:tblGrid>
              <a:tr h="888275">
                <a:tc>
                  <a:txBody>
                    <a:bodyPr/>
                    <a:lstStyle/>
                    <a:p>
                      <a:pPr marL="0" marR="0" lvl="0" indent="0" algn="ctr" rtl="0">
                        <a:spcBef>
                          <a:spcPts val="0"/>
                        </a:spcBef>
                        <a:spcAft>
                          <a:spcPts val="0"/>
                        </a:spcAft>
                        <a:buNone/>
                      </a:pPr>
                      <a:endParaRPr sz="1800" b="0" u="none" strike="noStrike" cap="none">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AC6CD"/>
                    </a:solidFill>
                  </a:tcPr>
                </a:tc>
                <a:tc>
                  <a:txBody>
                    <a:bodyPr/>
                    <a:lstStyle/>
                    <a:p>
                      <a:pPr marL="0" marR="0" lvl="0" indent="0" algn="l" rtl="0">
                        <a:lnSpc>
                          <a:spcPct val="100000"/>
                        </a:lnSpc>
                        <a:spcBef>
                          <a:spcPts val="0"/>
                        </a:spcBef>
                        <a:spcAft>
                          <a:spcPts val="0"/>
                        </a:spcAft>
                        <a:buClr>
                          <a:schemeClr val="dk1"/>
                        </a:buClr>
                        <a:buSzPts val="1800"/>
                        <a:buFont typeface="Times New Roman"/>
                        <a:buNone/>
                      </a:pPr>
                      <a:r>
                        <a:rPr lang="en-US" sz="1800" b="0" u="none" strike="noStrike" cap="none">
                          <a:solidFill>
                            <a:schemeClr val="dk1"/>
                          </a:solidFill>
                          <a:latin typeface="Times New Roman"/>
                          <a:ea typeface="Times New Roman"/>
                          <a:cs typeface="Times New Roman"/>
                          <a:sym typeface="Times New Roman"/>
                        </a:rPr>
                        <a:t>             </a:t>
                      </a:r>
                      <a:r>
                        <a:rPr lang="en-US" sz="3200" b="0" u="none" strike="noStrike" cap="none">
                          <a:solidFill>
                            <a:schemeClr val="dk1"/>
                          </a:solidFill>
                          <a:latin typeface="Times New Roman"/>
                          <a:ea typeface="Times New Roman"/>
                          <a:cs typeface="Times New Roman"/>
                          <a:sym typeface="Times New Roman"/>
                        </a:rPr>
                        <a:t>Draw these molecules next</a:t>
                      </a:r>
                      <a:endParaRPr sz="1800" b="0" u="none" strike="noStrike" cap="none">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AC6CD"/>
                    </a:solidFill>
                  </a:tcPr>
                </a:tc>
                <a:extLst>
                  <a:ext uri="{0D108BD9-81ED-4DB2-BD59-A6C34878D82A}">
                    <a16:rowId xmlns:a16="http://schemas.microsoft.com/office/drawing/2014/main" val="10000"/>
                  </a:ext>
                </a:extLst>
              </a:tr>
              <a:tr h="2984875">
                <a:tc>
                  <a:txBody>
                    <a:bodyPr/>
                    <a:lstStyle/>
                    <a:p>
                      <a:pPr marL="0" marR="0" lvl="0" indent="0" algn="ctr" rtl="0">
                        <a:spcBef>
                          <a:spcPts val="0"/>
                        </a:spcBef>
                        <a:spcAft>
                          <a:spcPts val="0"/>
                        </a:spcAft>
                        <a:buNone/>
                      </a:pPr>
                      <a:r>
                        <a:rPr lang="en-US" sz="1800" b="0" u="none" strike="noStrike" cap="none">
                          <a:solidFill>
                            <a:schemeClr val="dk1"/>
                          </a:solidFill>
                          <a:latin typeface="Times New Roman"/>
                          <a:ea typeface="Times New Roman"/>
                          <a:cs typeface="Times New Roman"/>
                          <a:sym typeface="Times New Roman"/>
                        </a:rPr>
                        <a:t>31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AC6CC"/>
                    </a:solidFill>
                  </a:tcPr>
                </a:tc>
                <a:tc>
                  <a:txBody>
                    <a:bodyPr/>
                    <a:lstStyle/>
                    <a:p>
                      <a:pPr marL="0" marR="0" lvl="0" indent="0" algn="l" rtl="0">
                        <a:spcBef>
                          <a:spcPts val="0"/>
                        </a:spcBef>
                        <a:spcAft>
                          <a:spcPts val="0"/>
                        </a:spcAft>
                        <a:buNone/>
                      </a:pPr>
                      <a:r>
                        <a:rPr lang="en-US" sz="3600" b="0" u="none" strike="noStrike" cap="none">
                          <a:latin typeface="Times New Roman"/>
                          <a:ea typeface="Times New Roman"/>
                          <a:cs typeface="Times New Roman"/>
                          <a:sym typeface="Times New Roman"/>
                        </a:rPr>
                        <a:t>1-pentene</a:t>
                      </a:r>
                      <a:endParaRPr sz="3600" b="0" u="none" strike="noStrike" cap="none">
                        <a:solidFill>
                          <a:schemeClr val="dk1"/>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984875">
                <a:tc>
                  <a:txBody>
                    <a:bodyPr/>
                    <a:lstStyle/>
                    <a:p>
                      <a:pPr marL="0" marR="0" lvl="0" indent="0" algn="ctr" rtl="0">
                        <a:spcBef>
                          <a:spcPts val="0"/>
                        </a:spcBef>
                        <a:spcAft>
                          <a:spcPts val="0"/>
                        </a:spcAft>
                        <a:buNone/>
                      </a:pPr>
                      <a:r>
                        <a:rPr lang="en-US" sz="1800" b="0" u="none" strike="noStrike" cap="none">
                          <a:solidFill>
                            <a:schemeClr val="dk1"/>
                          </a:solidFill>
                          <a:latin typeface="Times New Roman"/>
                          <a:ea typeface="Times New Roman"/>
                          <a:cs typeface="Times New Roman"/>
                          <a:sym typeface="Times New Roman"/>
                        </a:rPr>
                        <a:t>32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AC6CC"/>
                    </a:solidFill>
                  </a:tcPr>
                </a:tc>
                <a:tc>
                  <a:txBody>
                    <a:bodyPr/>
                    <a:lstStyle/>
                    <a:p>
                      <a:pPr marL="0" marR="0" lvl="0" indent="0" algn="l" rtl="0">
                        <a:lnSpc>
                          <a:spcPct val="100000"/>
                        </a:lnSpc>
                        <a:spcBef>
                          <a:spcPts val="0"/>
                        </a:spcBef>
                        <a:spcAft>
                          <a:spcPts val="0"/>
                        </a:spcAft>
                        <a:buClr>
                          <a:schemeClr val="dk1"/>
                        </a:buClr>
                        <a:buSzPts val="3600"/>
                        <a:buFont typeface="Times New Roman"/>
                        <a:buNone/>
                      </a:pPr>
                      <a:r>
                        <a:rPr lang="en-US" sz="3600" b="0" u="none" strike="noStrike" cap="none">
                          <a:latin typeface="Times New Roman"/>
                          <a:ea typeface="Times New Roman"/>
                          <a:cs typeface="Times New Roman"/>
                          <a:sym typeface="Times New Roman"/>
                        </a:rPr>
                        <a:t>2-pentene</a:t>
                      </a:r>
                      <a:endParaRPr sz="3600" b="0" u="none" strike="noStrike" cap="none">
                        <a:solidFill>
                          <a:schemeClr val="dk1"/>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45"/>
        <p:cNvGrpSpPr/>
        <p:nvPr/>
      </p:nvGrpSpPr>
      <p:grpSpPr>
        <a:xfrm>
          <a:off x="0" y="0"/>
          <a:ext cx="0" cy="0"/>
          <a:chOff x="0" y="0"/>
          <a:chExt cx="0" cy="0"/>
        </a:xfrm>
      </p:grpSpPr>
      <p:graphicFrame>
        <p:nvGraphicFramePr>
          <p:cNvPr id="1546" name="Google Shape;1546;p31"/>
          <p:cNvGraphicFramePr/>
          <p:nvPr/>
        </p:nvGraphicFramePr>
        <p:xfrm>
          <a:off x="0" y="0"/>
          <a:ext cx="3000000" cy="3000000"/>
        </p:xfrm>
        <a:graphic>
          <a:graphicData uri="http://schemas.openxmlformats.org/drawingml/2006/table">
            <a:tbl>
              <a:tblPr firstRow="1" bandRow="1">
                <a:noFill/>
                <a:tableStyleId>{F8FB20ED-6332-47CB-A2E0-8835BF46899E}</a:tableStyleId>
              </a:tblPr>
              <a:tblGrid>
                <a:gridCol w="721900">
                  <a:extLst>
                    <a:ext uri="{9D8B030D-6E8A-4147-A177-3AD203B41FA5}">
                      <a16:colId xmlns:a16="http://schemas.microsoft.com/office/drawing/2014/main" val="20000"/>
                    </a:ext>
                  </a:extLst>
                </a:gridCol>
                <a:gridCol w="8422100">
                  <a:extLst>
                    <a:ext uri="{9D8B030D-6E8A-4147-A177-3AD203B41FA5}">
                      <a16:colId xmlns:a16="http://schemas.microsoft.com/office/drawing/2014/main" val="20001"/>
                    </a:ext>
                  </a:extLst>
                </a:gridCol>
              </a:tblGrid>
              <a:tr h="888275">
                <a:tc>
                  <a:txBody>
                    <a:bodyPr/>
                    <a:lstStyle/>
                    <a:p>
                      <a:pPr marL="0" marR="0" lvl="0" indent="0" algn="ctr" rtl="0">
                        <a:spcBef>
                          <a:spcPts val="0"/>
                        </a:spcBef>
                        <a:spcAft>
                          <a:spcPts val="0"/>
                        </a:spcAft>
                        <a:buNone/>
                      </a:pPr>
                      <a:endParaRPr sz="1800" b="0" u="none" strike="noStrike" cap="none">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AC6CD"/>
                    </a:solidFill>
                  </a:tcPr>
                </a:tc>
                <a:tc>
                  <a:txBody>
                    <a:bodyPr/>
                    <a:lstStyle/>
                    <a:p>
                      <a:pPr marL="0" marR="0" lvl="0" indent="0" algn="l" rtl="0">
                        <a:lnSpc>
                          <a:spcPct val="100000"/>
                        </a:lnSpc>
                        <a:spcBef>
                          <a:spcPts val="0"/>
                        </a:spcBef>
                        <a:spcAft>
                          <a:spcPts val="0"/>
                        </a:spcAft>
                        <a:buClr>
                          <a:schemeClr val="dk1"/>
                        </a:buClr>
                        <a:buSzPts val="1800"/>
                        <a:buFont typeface="Times New Roman"/>
                        <a:buNone/>
                      </a:pPr>
                      <a:r>
                        <a:rPr lang="en-US" sz="1800" b="0" u="none" strike="noStrike" cap="none">
                          <a:solidFill>
                            <a:schemeClr val="dk1"/>
                          </a:solidFill>
                          <a:latin typeface="Times New Roman"/>
                          <a:ea typeface="Times New Roman"/>
                          <a:cs typeface="Times New Roman"/>
                          <a:sym typeface="Times New Roman"/>
                        </a:rPr>
                        <a:t>             </a:t>
                      </a:r>
                      <a:r>
                        <a:rPr lang="en-US" sz="3200" b="0" u="none" strike="noStrike" cap="none">
                          <a:solidFill>
                            <a:schemeClr val="dk1"/>
                          </a:solidFill>
                          <a:latin typeface="Times New Roman"/>
                          <a:ea typeface="Times New Roman"/>
                          <a:cs typeface="Times New Roman"/>
                          <a:sym typeface="Times New Roman"/>
                        </a:rPr>
                        <a:t>Draw these molecules next</a:t>
                      </a:r>
                      <a:endParaRPr sz="1800" b="0" u="none" strike="noStrike" cap="none">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AC6CD"/>
                    </a:solidFill>
                  </a:tcPr>
                </a:tc>
                <a:extLst>
                  <a:ext uri="{0D108BD9-81ED-4DB2-BD59-A6C34878D82A}">
                    <a16:rowId xmlns:a16="http://schemas.microsoft.com/office/drawing/2014/main" val="10000"/>
                  </a:ext>
                </a:extLst>
              </a:tr>
              <a:tr h="2984875">
                <a:tc>
                  <a:txBody>
                    <a:bodyPr/>
                    <a:lstStyle/>
                    <a:p>
                      <a:pPr marL="0" marR="0" lvl="0" indent="0" algn="ctr" rtl="0">
                        <a:spcBef>
                          <a:spcPts val="0"/>
                        </a:spcBef>
                        <a:spcAft>
                          <a:spcPts val="0"/>
                        </a:spcAft>
                        <a:buNone/>
                      </a:pPr>
                      <a:r>
                        <a:rPr lang="en-US" sz="1800" b="0" u="none" strike="noStrike" cap="none">
                          <a:solidFill>
                            <a:schemeClr val="dk1"/>
                          </a:solidFill>
                          <a:latin typeface="Times New Roman"/>
                          <a:ea typeface="Times New Roman"/>
                          <a:cs typeface="Times New Roman"/>
                          <a:sym typeface="Times New Roman"/>
                        </a:rPr>
                        <a:t>31</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AC6CC"/>
                    </a:solidFill>
                  </a:tcPr>
                </a:tc>
                <a:tc>
                  <a:txBody>
                    <a:bodyPr/>
                    <a:lstStyle/>
                    <a:p>
                      <a:pPr marL="0" marR="0" lvl="0" indent="0" algn="l" rtl="0">
                        <a:spcBef>
                          <a:spcPts val="0"/>
                        </a:spcBef>
                        <a:spcAft>
                          <a:spcPts val="0"/>
                        </a:spcAft>
                        <a:buNone/>
                      </a:pPr>
                      <a:endParaRPr sz="3600" b="0" u="none" strike="noStrike" cap="none">
                        <a:solidFill>
                          <a:schemeClr val="dk1"/>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984875">
                <a:tc>
                  <a:txBody>
                    <a:bodyPr/>
                    <a:lstStyle/>
                    <a:p>
                      <a:pPr marL="0" marR="0" lvl="0" indent="0" algn="ctr" rtl="0">
                        <a:spcBef>
                          <a:spcPts val="0"/>
                        </a:spcBef>
                        <a:spcAft>
                          <a:spcPts val="0"/>
                        </a:spcAft>
                        <a:buNone/>
                      </a:pPr>
                      <a:r>
                        <a:rPr lang="en-US" sz="1800" b="0" u="none" strike="noStrike" cap="none">
                          <a:solidFill>
                            <a:schemeClr val="dk1"/>
                          </a:solidFill>
                          <a:latin typeface="Times New Roman"/>
                          <a:ea typeface="Times New Roman"/>
                          <a:cs typeface="Times New Roman"/>
                          <a:sym typeface="Times New Roman"/>
                        </a:rPr>
                        <a:t>32</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AC6CC"/>
                    </a:solidFill>
                  </a:tcPr>
                </a:tc>
                <a:tc>
                  <a:txBody>
                    <a:bodyPr/>
                    <a:lstStyle/>
                    <a:p>
                      <a:pPr marL="0" marR="0" lvl="0" indent="0" algn="l" rtl="0">
                        <a:lnSpc>
                          <a:spcPct val="100000"/>
                        </a:lnSpc>
                        <a:spcBef>
                          <a:spcPts val="0"/>
                        </a:spcBef>
                        <a:spcAft>
                          <a:spcPts val="0"/>
                        </a:spcAft>
                        <a:buClr>
                          <a:schemeClr val="dk1"/>
                        </a:buClr>
                        <a:buSzPts val="3600"/>
                        <a:buFont typeface="Arial"/>
                        <a:buNone/>
                      </a:pPr>
                      <a:endParaRPr sz="3600" b="0" u="none" strike="noStrike" cap="none">
                        <a:solidFill>
                          <a:schemeClr val="dk1"/>
                        </a:solidFill>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1547" name="Google Shape;1547;p31" descr="What's the structural and chemical formula for 2-pentene? - Quora"/>
          <p:cNvPicPr preferRelativeResize="0"/>
          <p:nvPr/>
        </p:nvPicPr>
        <p:blipFill rotWithShape="1">
          <a:blip r:embed="rId3">
            <a:alphaModFix/>
          </a:blip>
          <a:srcRect l="4817" r="28736" b="50000"/>
          <a:stretch/>
        </p:blipFill>
        <p:spPr>
          <a:xfrm>
            <a:off x="1523303" y="1222037"/>
            <a:ext cx="6325297" cy="2569651"/>
          </a:xfrm>
          <a:prstGeom prst="rect">
            <a:avLst/>
          </a:prstGeom>
          <a:noFill/>
          <a:ln>
            <a:noFill/>
          </a:ln>
        </p:spPr>
      </p:pic>
      <p:pic>
        <p:nvPicPr>
          <p:cNvPr id="1548" name="Google Shape;1548;p31" descr="Diagram, schematic&#10;&#10;Description automatically generated"/>
          <p:cNvPicPr preferRelativeResize="0"/>
          <p:nvPr/>
        </p:nvPicPr>
        <p:blipFill rotWithShape="1">
          <a:blip r:embed="rId4">
            <a:alphaModFix/>
          </a:blip>
          <a:srcRect l="5315" t="49231" r="32227"/>
          <a:stretch/>
        </p:blipFill>
        <p:spPr>
          <a:xfrm>
            <a:off x="1568630" y="3946925"/>
            <a:ext cx="6279970" cy="2755838"/>
          </a:xfrm>
          <a:prstGeom prst="rect">
            <a:avLst/>
          </a:prstGeom>
          <a:noFill/>
          <a:ln>
            <a:noFill/>
          </a:ln>
        </p:spPr>
      </p:pic>
      <p:sp>
        <p:nvSpPr>
          <p:cNvPr id="1549" name="Google Shape;1549;p31"/>
          <p:cNvSpPr/>
          <p:nvPr/>
        </p:nvSpPr>
        <p:spPr>
          <a:xfrm>
            <a:off x="7369920" y="3258288"/>
            <a:ext cx="1570888" cy="1066799"/>
          </a:xfrm>
          <a:prstGeom prst="rect">
            <a:avLst/>
          </a:prstGeom>
          <a:solidFill>
            <a:schemeClr val="accent1"/>
          </a:solidFill>
          <a:ln w="25400" cap="flat" cmpd="sng">
            <a:solidFill>
              <a:srgbClr val="0C0C0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rgbClr val="0C0C0C"/>
                </a:solidFill>
                <a:latin typeface="Times New Roman"/>
                <a:ea typeface="Times New Roman"/>
                <a:cs typeface="Times New Roman"/>
                <a:sym typeface="Times New Roman"/>
              </a:rPr>
              <a:t>These are isomers</a:t>
            </a:r>
            <a:endParaRPr/>
          </a:p>
          <a:p>
            <a:pPr marL="0" marR="0" lvl="0" indent="0" algn="ctr" rtl="0">
              <a:spcBef>
                <a:spcPts val="0"/>
              </a:spcBef>
              <a:spcAft>
                <a:spcPts val="0"/>
              </a:spcAft>
              <a:buNone/>
            </a:pPr>
            <a:r>
              <a:rPr lang="en-US" sz="2000">
                <a:solidFill>
                  <a:srgbClr val="0C0C0C"/>
                </a:solidFill>
                <a:latin typeface="Times New Roman"/>
                <a:ea typeface="Times New Roman"/>
                <a:cs typeface="Times New Roman"/>
                <a:sym typeface="Times New Roman"/>
              </a:rPr>
              <a:t>C</a:t>
            </a:r>
            <a:r>
              <a:rPr lang="en-US" sz="2000" baseline="-25000">
                <a:solidFill>
                  <a:srgbClr val="0C0C0C"/>
                </a:solidFill>
                <a:latin typeface="Times New Roman"/>
                <a:ea typeface="Times New Roman"/>
                <a:cs typeface="Times New Roman"/>
                <a:sym typeface="Times New Roman"/>
              </a:rPr>
              <a:t>5</a:t>
            </a:r>
            <a:r>
              <a:rPr lang="en-US" sz="2000">
                <a:solidFill>
                  <a:srgbClr val="0C0C0C"/>
                </a:solidFill>
                <a:latin typeface="Times New Roman"/>
                <a:ea typeface="Times New Roman"/>
                <a:cs typeface="Times New Roman"/>
                <a:sym typeface="Times New Roman"/>
              </a:rPr>
              <a:t>H</a:t>
            </a:r>
            <a:r>
              <a:rPr lang="en-US" sz="2000" baseline="-25000">
                <a:solidFill>
                  <a:srgbClr val="0C0C0C"/>
                </a:solidFill>
                <a:latin typeface="Times New Roman"/>
                <a:ea typeface="Times New Roman"/>
                <a:cs typeface="Times New Roman"/>
                <a:sym typeface="Times New Roman"/>
              </a:rPr>
              <a:t>10</a:t>
            </a:r>
            <a:endParaRPr sz="1800" baseline="-25000">
              <a:solidFill>
                <a:srgbClr val="0C0C0C"/>
              </a:solidFill>
              <a:latin typeface="Times New Roman"/>
              <a:ea typeface="Times New Roman"/>
              <a:cs typeface="Times New Roman"/>
              <a:sym typeface="Times New Roman"/>
            </a:endParaRPr>
          </a:p>
        </p:txBody>
      </p:sp>
      <p:sp>
        <p:nvSpPr>
          <p:cNvPr id="1550" name="Google Shape;1550;p31"/>
          <p:cNvSpPr txBox="1"/>
          <p:nvPr/>
        </p:nvSpPr>
        <p:spPr>
          <a:xfrm>
            <a:off x="838200" y="1066800"/>
            <a:ext cx="2057400"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Times New Roman"/>
              <a:buNone/>
            </a:pPr>
            <a:r>
              <a:rPr lang="en-US" sz="3600" b="0" i="0" u="none" strike="noStrike" cap="none">
                <a:solidFill>
                  <a:srgbClr val="FF0000"/>
                </a:solidFill>
                <a:latin typeface="Times New Roman"/>
                <a:ea typeface="Times New Roman"/>
                <a:cs typeface="Times New Roman"/>
                <a:sym typeface="Times New Roman"/>
              </a:rPr>
              <a:t>1-pentene</a:t>
            </a:r>
            <a:endParaRPr sz="3600" b="0" i="0" u="none" strike="noStrike" cap="none">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51" name="Google Shape;1551;p31"/>
          <p:cNvSpPr txBox="1"/>
          <p:nvPr/>
        </p:nvSpPr>
        <p:spPr>
          <a:xfrm>
            <a:off x="762000" y="4018660"/>
            <a:ext cx="2057400"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Times New Roman"/>
              <a:buNone/>
            </a:pPr>
            <a:r>
              <a:rPr lang="en-US" sz="3600" b="0" i="0" u="none" strike="noStrike" cap="none">
                <a:solidFill>
                  <a:srgbClr val="FF0000"/>
                </a:solidFill>
                <a:latin typeface="Times New Roman"/>
                <a:ea typeface="Times New Roman"/>
                <a:cs typeface="Times New Roman"/>
                <a:sym typeface="Times New Roman"/>
              </a:rPr>
              <a:t>2-pentene</a:t>
            </a:r>
            <a:endParaRPr sz="3600" b="0" i="0" u="none" strike="noStrike" cap="none">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graphicFrame>
        <p:nvGraphicFramePr>
          <p:cNvPr id="1556" name="Google Shape;1556;p32"/>
          <p:cNvGraphicFramePr/>
          <p:nvPr/>
        </p:nvGraphicFramePr>
        <p:xfrm>
          <a:off x="0" y="0"/>
          <a:ext cx="3000000" cy="3000000"/>
        </p:xfrm>
        <a:graphic>
          <a:graphicData uri="http://schemas.openxmlformats.org/drawingml/2006/table">
            <a:tbl>
              <a:tblPr firstRow="1" bandRow="1">
                <a:noFill/>
                <a:tableStyleId>{F8FB20ED-6332-47CB-A2E0-8835BF46899E}</a:tableStyleId>
              </a:tblPr>
              <a:tblGrid>
                <a:gridCol w="721900">
                  <a:extLst>
                    <a:ext uri="{9D8B030D-6E8A-4147-A177-3AD203B41FA5}">
                      <a16:colId xmlns:a16="http://schemas.microsoft.com/office/drawing/2014/main" val="20000"/>
                    </a:ext>
                  </a:extLst>
                </a:gridCol>
                <a:gridCol w="8422100">
                  <a:extLst>
                    <a:ext uri="{9D8B030D-6E8A-4147-A177-3AD203B41FA5}">
                      <a16:colId xmlns:a16="http://schemas.microsoft.com/office/drawing/2014/main" val="20001"/>
                    </a:ext>
                  </a:extLst>
                </a:gridCol>
              </a:tblGrid>
              <a:tr h="888275">
                <a:tc>
                  <a:txBody>
                    <a:bodyPr/>
                    <a:lstStyle/>
                    <a:p>
                      <a:pPr marL="0" marR="0" lvl="0" indent="0" algn="ctr" rtl="0">
                        <a:spcBef>
                          <a:spcPts val="0"/>
                        </a:spcBef>
                        <a:spcAft>
                          <a:spcPts val="0"/>
                        </a:spcAft>
                        <a:buNone/>
                      </a:pPr>
                      <a:endParaRPr sz="1800" b="0" u="none" strike="noStrike" cap="none">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l" rtl="0">
                        <a:lnSpc>
                          <a:spcPct val="100000"/>
                        </a:lnSpc>
                        <a:spcBef>
                          <a:spcPts val="0"/>
                        </a:spcBef>
                        <a:spcAft>
                          <a:spcPts val="0"/>
                        </a:spcAft>
                        <a:buClr>
                          <a:schemeClr val="dk1"/>
                        </a:buClr>
                        <a:buSzPts val="1800"/>
                        <a:buFont typeface="Times New Roman"/>
                        <a:buNone/>
                      </a:pPr>
                      <a:r>
                        <a:rPr lang="en-US" sz="1800" b="0" u="none" strike="noStrike" cap="none">
                          <a:solidFill>
                            <a:schemeClr val="dk1"/>
                          </a:solidFill>
                          <a:latin typeface="Times New Roman"/>
                          <a:ea typeface="Times New Roman"/>
                          <a:cs typeface="Times New Roman"/>
                          <a:sym typeface="Times New Roman"/>
                        </a:rPr>
                        <a:t>Draw these molecules next</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extLst>
                  <a:ext uri="{0D108BD9-81ED-4DB2-BD59-A6C34878D82A}">
                    <a16:rowId xmlns:a16="http://schemas.microsoft.com/office/drawing/2014/main" val="10000"/>
                  </a:ext>
                </a:extLst>
              </a:tr>
              <a:tr h="2984875">
                <a:tc>
                  <a:txBody>
                    <a:bodyPr/>
                    <a:lstStyle/>
                    <a:p>
                      <a:pPr marL="0" marR="0" lvl="0" indent="0" algn="ctr" rtl="0">
                        <a:spcBef>
                          <a:spcPts val="0"/>
                        </a:spcBef>
                        <a:spcAft>
                          <a:spcPts val="0"/>
                        </a:spcAft>
                        <a:buNone/>
                      </a:pPr>
                      <a:r>
                        <a:rPr lang="en-US" sz="1800" b="0" u="none" strike="noStrike" cap="none">
                          <a:solidFill>
                            <a:schemeClr val="dk1"/>
                          </a:solidFill>
                          <a:latin typeface="Times New Roman"/>
                          <a:ea typeface="Times New Roman"/>
                          <a:cs typeface="Times New Roman"/>
                          <a:sym typeface="Times New Roman"/>
                        </a:rPr>
                        <a:t>33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l" rtl="0">
                        <a:lnSpc>
                          <a:spcPct val="100000"/>
                        </a:lnSpc>
                        <a:spcBef>
                          <a:spcPts val="0"/>
                        </a:spcBef>
                        <a:spcAft>
                          <a:spcPts val="0"/>
                        </a:spcAft>
                        <a:buClr>
                          <a:schemeClr val="dk1"/>
                        </a:buClr>
                        <a:buSzPts val="3600"/>
                        <a:buFont typeface="Times New Roman"/>
                        <a:buNone/>
                      </a:pPr>
                      <a:r>
                        <a:rPr lang="en-US" sz="3600" b="0" u="none" strike="noStrike" cap="none">
                          <a:latin typeface="Times New Roman"/>
                          <a:ea typeface="Times New Roman"/>
                          <a:cs typeface="Times New Roman"/>
                          <a:sym typeface="Times New Roman"/>
                        </a:rPr>
                        <a:t>1-hexene</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984875">
                <a:tc>
                  <a:txBody>
                    <a:bodyPr/>
                    <a:lstStyle/>
                    <a:p>
                      <a:pPr marL="0" marR="0" lvl="0" indent="0" algn="ctr" rtl="0">
                        <a:spcBef>
                          <a:spcPts val="0"/>
                        </a:spcBef>
                        <a:spcAft>
                          <a:spcPts val="0"/>
                        </a:spcAft>
                        <a:buNone/>
                      </a:pPr>
                      <a:r>
                        <a:rPr lang="en-US" sz="1800" b="0" u="none" strike="noStrike" cap="none">
                          <a:solidFill>
                            <a:schemeClr val="dk1"/>
                          </a:solidFill>
                          <a:latin typeface="Times New Roman"/>
                          <a:ea typeface="Times New Roman"/>
                          <a:cs typeface="Times New Roman"/>
                          <a:sym typeface="Times New Roman"/>
                        </a:rPr>
                        <a:t>34</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l" rtl="0">
                        <a:lnSpc>
                          <a:spcPct val="100000"/>
                        </a:lnSpc>
                        <a:spcBef>
                          <a:spcPts val="0"/>
                        </a:spcBef>
                        <a:spcAft>
                          <a:spcPts val="0"/>
                        </a:spcAft>
                        <a:buClr>
                          <a:schemeClr val="dk1"/>
                        </a:buClr>
                        <a:buSzPts val="3600"/>
                        <a:buFont typeface="Times New Roman"/>
                        <a:buNone/>
                      </a:pPr>
                      <a:r>
                        <a:rPr lang="en-US" sz="3600" b="0" u="none" strike="noStrike" cap="none">
                          <a:latin typeface="Times New Roman"/>
                          <a:ea typeface="Times New Roman"/>
                          <a:cs typeface="Times New Roman"/>
                          <a:sym typeface="Times New Roman"/>
                        </a:rPr>
                        <a:t>3-hexene</a:t>
                      </a:r>
                      <a:endParaRPr/>
                    </a:p>
                    <a:p>
                      <a:pPr marL="0" marR="0" lvl="0" indent="0" algn="l" rtl="0">
                        <a:lnSpc>
                          <a:spcPct val="100000"/>
                        </a:lnSpc>
                        <a:spcBef>
                          <a:spcPts val="0"/>
                        </a:spcBef>
                        <a:spcAft>
                          <a:spcPts val="0"/>
                        </a:spcAft>
                        <a:buClr>
                          <a:schemeClr val="dk1"/>
                        </a:buClr>
                        <a:buSzPts val="3600"/>
                        <a:buFont typeface="Arial"/>
                        <a:buNone/>
                      </a:pPr>
                      <a:endParaRPr sz="3600" b="0"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60"/>
        <p:cNvGrpSpPr/>
        <p:nvPr/>
      </p:nvGrpSpPr>
      <p:grpSpPr>
        <a:xfrm>
          <a:off x="0" y="0"/>
          <a:ext cx="0" cy="0"/>
          <a:chOff x="0" y="0"/>
          <a:chExt cx="0" cy="0"/>
        </a:xfrm>
      </p:grpSpPr>
      <p:graphicFrame>
        <p:nvGraphicFramePr>
          <p:cNvPr id="1561" name="Google Shape;1561;p33"/>
          <p:cNvGraphicFramePr/>
          <p:nvPr/>
        </p:nvGraphicFramePr>
        <p:xfrm>
          <a:off x="0" y="0"/>
          <a:ext cx="3000000" cy="3000000"/>
        </p:xfrm>
        <a:graphic>
          <a:graphicData uri="http://schemas.openxmlformats.org/drawingml/2006/table">
            <a:tbl>
              <a:tblPr firstRow="1" bandRow="1">
                <a:noFill/>
                <a:tableStyleId>{F8FB20ED-6332-47CB-A2E0-8835BF46899E}</a:tableStyleId>
              </a:tblPr>
              <a:tblGrid>
                <a:gridCol w="721900">
                  <a:extLst>
                    <a:ext uri="{9D8B030D-6E8A-4147-A177-3AD203B41FA5}">
                      <a16:colId xmlns:a16="http://schemas.microsoft.com/office/drawing/2014/main" val="20000"/>
                    </a:ext>
                  </a:extLst>
                </a:gridCol>
                <a:gridCol w="8422100">
                  <a:extLst>
                    <a:ext uri="{9D8B030D-6E8A-4147-A177-3AD203B41FA5}">
                      <a16:colId xmlns:a16="http://schemas.microsoft.com/office/drawing/2014/main" val="20001"/>
                    </a:ext>
                  </a:extLst>
                </a:gridCol>
              </a:tblGrid>
              <a:tr h="888275">
                <a:tc>
                  <a:txBody>
                    <a:bodyPr/>
                    <a:lstStyle/>
                    <a:p>
                      <a:pPr marL="0" marR="0" lvl="0" indent="0" algn="ctr" rtl="0">
                        <a:spcBef>
                          <a:spcPts val="0"/>
                        </a:spcBef>
                        <a:spcAft>
                          <a:spcPts val="0"/>
                        </a:spcAft>
                        <a:buNone/>
                      </a:pPr>
                      <a:endParaRPr sz="1800" b="0" u="none" strike="noStrike" cap="none">
                        <a:solidFill>
                          <a:schemeClr val="dk1"/>
                        </a:solidFill>
                        <a:latin typeface="Times New Roman"/>
                        <a:ea typeface="Times New Roman"/>
                        <a:cs typeface="Times New Roman"/>
                        <a:sym typeface="Times New Roman"/>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l" rtl="0">
                        <a:lnSpc>
                          <a:spcPct val="100000"/>
                        </a:lnSpc>
                        <a:spcBef>
                          <a:spcPts val="0"/>
                        </a:spcBef>
                        <a:spcAft>
                          <a:spcPts val="0"/>
                        </a:spcAft>
                        <a:buClr>
                          <a:schemeClr val="dk1"/>
                        </a:buClr>
                        <a:buSzPts val="1800"/>
                        <a:buFont typeface="Times New Roman"/>
                        <a:buNone/>
                      </a:pPr>
                      <a:r>
                        <a:rPr lang="en-US" sz="1800" b="0" u="none" strike="noStrike" cap="none">
                          <a:solidFill>
                            <a:schemeClr val="dk1"/>
                          </a:solidFill>
                          <a:latin typeface="Times New Roman"/>
                          <a:ea typeface="Times New Roman"/>
                          <a:cs typeface="Times New Roman"/>
                          <a:sym typeface="Times New Roman"/>
                        </a:rPr>
                        <a:t>Draw these molecules next</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extLst>
                  <a:ext uri="{0D108BD9-81ED-4DB2-BD59-A6C34878D82A}">
                    <a16:rowId xmlns:a16="http://schemas.microsoft.com/office/drawing/2014/main" val="10000"/>
                  </a:ext>
                </a:extLst>
              </a:tr>
              <a:tr h="2984875">
                <a:tc>
                  <a:txBody>
                    <a:bodyPr/>
                    <a:lstStyle/>
                    <a:p>
                      <a:pPr marL="0" marR="0" lvl="0" indent="0" algn="ctr" rtl="0">
                        <a:spcBef>
                          <a:spcPts val="0"/>
                        </a:spcBef>
                        <a:spcAft>
                          <a:spcPts val="0"/>
                        </a:spcAft>
                        <a:buNone/>
                      </a:pPr>
                      <a:r>
                        <a:rPr lang="en-US" sz="1800" b="0" u="none" strike="noStrike" cap="none">
                          <a:solidFill>
                            <a:schemeClr val="dk1"/>
                          </a:solidFill>
                          <a:latin typeface="Times New Roman"/>
                          <a:ea typeface="Times New Roman"/>
                          <a:cs typeface="Times New Roman"/>
                          <a:sym typeface="Times New Roman"/>
                        </a:rPr>
                        <a:t>33</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l" rtl="0">
                        <a:lnSpc>
                          <a:spcPct val="100000"/>
                        </a:lnSpc>
                        <a:spcBef>
                          <a:spcPts val="0"/>
                        </a:spcBef>
                        <a:spcAft>
                          <a:spcPts val="0"/>
                        </a:spcAft>
                        <a:buClr>
                          <a:schemeClr val="dk1"/>
                        </a:buClr>
                        <a:buSzPts val="3600"/>
                        <a:buFont typeface="Arial"/>
                        <a:buNone/>
                      </a:pPr>
                      <a:endParaRPr sz="3600" b="0"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984875">
                <a:tc>
                  <a:txBody>
                    <a:bodyPr/>
                    <a:lstStyle/>
                    <a:p>
                      <a:pPr marL="0" marR="0" lvl="0" indent="0" algn="ctr" rtl="0">
                        <a:spcBef>
                          <a:spcPts val="0"/>
                        </a:spcBef>
                        <a:spcAft>
                          <a:spcPts val="0"/>
                        </a:spcAft>
                        <a:buNone/>
                      </a:pPr>
                      <a:r>
                        <a:rPr lang="en-US" sz="1800" b="0" u="none" strike="noStrike" cap="none">
                          <a:solidFill>
                            <a:schemeClr val="dk1"/>
                          </a:solidFill>
                          <a:latin typeface="Times New Roman"/>
                          <a:ea typeface="Times New Roman"/>
                          <a:cs typeface="Times New Roman"/>
                          <a:sym typeface="Times New Roman"/>
                        </a:rPr>
                        <a:t>34</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l" rtl="0">
                        <a:lnSpc>
                          <a:spcPct val="100000"/>
                        </a:lnSpc>
                        <a:spcBef>
                          <a:spcPts val="0"/>
                        </a:spcBef>
                        <a:spcAft>
                          <a:spcPts val="0"/>
                        </a:spcAft>
                        <a:buClr>
                          <a:schemeClr val="dk1"/>
                        </a:buClr>
                        <a:buSzPts val="3600"/>
                        <a:buFont typeface="Arial"/>
                        <a:buNone/>
                      </a:pPr>
                      <a:endParaRPr sz="3600" b="0" u="none" strike="noStrike" cap="none">
                        <a:latin typeface="Times New Roman"/>
                        <a:ea typeface="Times New Roman"/>
                        <a:cs typeface="Times New Roman"/>
                        <a:sym typeface="Times New Roman"/>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1562" name="Google Shape;1562;p33" descr="A picture containing text, clock&#10;&#10;Description automatically generated"/>
          <p:cNvPicPr preferRelativeResize="0"/>
          <p:nvPr/>
        </p:nvPicPr>
        <p:blipFill rotWithShape="1">
          <a:blip r:embed="rId3">
            <a:alphaModFix/>
          </a:blip>
          <a:srcRect l="18067" r="16387"/>
          <a:stretch/>
        </p:blipFill>
        <p:spPr>
          <a:xfrm>
            <a:off x="1580127" y="4243812"/>
            <a:ext cx="7335273" cy="2492112"/>
          </a:xfrm>
          <a:prstGeom prst="rect">
            <a:avLst/>
          </a:prstGeom>
          <a:noFill/>
          <a:ln>
            <a:noFill/>
          </a:ln>
        </p:spPr>
      </p:pic>
      <p:pic>
        <p:nvPicPr>
          <p:cNvPr id="1563" name="Google Shape;1563;p33" descr="A picture containing antenna, screenshot&#10;&#10;Description automatically generated"/>
          <p:cNvPicPr preferRelativeResize="0"/>
          <p:nvPr/>
        </p:nvPicPr>
        <p:blipFill rotWithShape="1">
          <a:blip r:embed="rId4">
            <a:alphaModFix/>
          </a:blip>
          <a:srcRect l="51644" t="-2980" r="-2672" b="71192"/>
          <a:stretch/>
        </p:blipFill>
        <p:spPr>
          <a:xfrm>
            <a:off x="1295400" y="1066799"/>
            <a:ext cx="6831649" cy="2644511"/>
          </a:xfrm>
          <a:prstGeom prst="rect">
            <a:avLst/>
          </a:prstGeom>
          <a:noFill/>
          <a:ln>
            <a:noFill/>
          </a:ln>
        </p:spPr>
      </p:pic>
      <p:sp>
        <p:nvSpPr>
          <p:cNvPr id="1564" name="Google Shape;1564;p33"/>
          <p:cNvSpPr/>
          <p:nvPr/>
        </p:nvSpPr>
        <p:spPr>
          <a:xfrm>
            <a:off x="7516843" y="3024614"/>
            <a:ext cx="1570888" cy="1066799"/>
          </a:xfrm>
          <a:prstGeom prst="rect">
            <a:avLst/>
          </a:prstGeom>
          <a:solidFill>
            <a:srgbClr val="FFC000"/>
          </a:solidFill>
          <a:ln w="25400" cap="flat" cmpd="sng">
            <a:solidFill>
              <a:srgbClr val="0C0C0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rgbClr val="0C0C0C"/>
                </a:solidFill>
                <a:latin typeface="Times New Roman"/>
                <a:ea typeface="Times New Roman"/>
                <a:cs typeface="Times New Roman"/>
                <a:sym typeface="Times New Roman"/>
              </a:rPr>
              <a:t>These are isomers</a:t>
            </a:r>
            <a:endParaRPr/>
          </a:p>
          <a:p>
            <a:pPr marL="0" marR="0" lvl="0" indent="0" algn="ctr" rtl="0">
              <a:spcBef>
                <a:spcPts val="0"/>
              </a:spcBef>
              <a:spcAft>
                <a:spcPts val="0"/>
              </a:spcAft>
              <a:buNone/>
            </a:pPr>
            <a:r>
              <a:rPr lang="en-US" sz="2000">
                <a:solidFill>
                  <a:srgbClr val="0C0C0C"/>
                </a:solidFill>
                <a:latin typeface="Times New Roman"/>
                <a:ea typeface="Times New Roman"/>
                <a:cs typeface="Times New Roman"/>
                <a:sym typeface="Times New Roman"/>
              </a:rPr>
              <a:t>C</a:t>
            </a:r>
            <a:r>
              <a:rPr lang="en-US" sz="2000" baseline="-25000">
                <a:solidFill>
                  <a:srgbClr val="0C0C0C"/>
                </a:solidFill>
                <a:latin typeface="Times New Roman"/>
                <a:ea typeface="Times New Roman"/>
                <a:cs typeface="Times New Roman"/>
                <a:sym typeface="Times New Roman"/>
              </a:rPr>
              <a:t>6</a:t>
            </a:r>
            <a:r>
              <a:rPr lang="en-US" sz="2000">
                <a:solidFill>
                  <a:srgbClr val="0C0C0C"/>
                </a:solidFill>
                <a:latin typeface="Times New Roman"/>
                <a:ea typeface="Times New Roman"/>
                <a:cs typeface="Times New Roman"/>
                <a:sym typeface="Times New Roman"/>
              </a:rPr>
              <a:t>H</a:t>
            </a:r>
            <a:r>
              <a:rPr lang="en-US" sz="2000" baseline="-25000">
                <a:solidFill>
                  <a:srgbClr val="0C0C0C"/>
                </a:solidFill>
                <a:latin typeface="Times New Roman"/>
                <a:ea typeface="Times New Roman"/>
                <a:cs typeface="Times New Roman"/>
                <a:sym typeface="Times New Roman"/>
              </a:rPr>
              <a:t>12</a:t>
            </a:r>
            <a:endParaRPr sz="1800" baseline="-25000">
              <a:solidFill>
                <a:srgbClr val="0C0C0C"/>
              </a:solidFill>
              <a:latin typeface="Times New Roman"/>
              <a:ea typeface="Times New Roman"/>
              <a:cs typeface="Times New Roman"/>
              <a:sym typeface="Times New Roman"/>
            </a:endParaRPr>
          </a:p>
        </p:txBody>
      </p:sp>
      <p:sp>
        <p:nvSpPr>
          <p:cNvPr id="1565" name="Google Shape;1565;p33"/>
          <p:cNvSpPr txBox="1"/>
          <p:nvPr/>
        </p:nvSpPr>
        <p:spPr>
          <a:xfrm>
            <a:off x="791621" y="1066799"/>
            <a:ext cx="2027779"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Times New Roman"/>
              <a:buNone/>
            </a:pPr>
            <a:r>
              <a:rPr lang="en-US" sz="3600" b="0" i="0" u="none" strike="noStrike" cap="none">
                <a:solidFill>
                  <a:srgbClr val="FF0000"/>
                </a:solidFill>
                <a:latin typeface="Times New Roman"/>
                <a:ea typeface="Times New Roman"/>
                <a:cs typeface="Times New Roman"/>
                <a:sym typeface="Times New Roman"/>
              </a:rPr>
              <a:t>1-hexene</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66" name="Google Shape;1566;p33"/>
          <p:cNvSpPr txBox="1"/>
          <p:nvPr/>
        </p:nvSpPr>
        <p:spPr>
          <a:xfrm>
            <a:off x="791620" y="3944542"/>
            <a:ext cx="2027779"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Times New Roman"/>
              <a:buNone/>
            </a:pPr>
            <a:r>
              <a:rPr lang="en-US" sz="3600" b="0" i="0" u="none" strike="noStrike" cap="none">
                <a:solidFill>
                  <a:srgbClr val="FF0000"/>
                </a:solidFill>
                <a:latin typeface="Times New Roman"/>
                <a:ea typeface="Times New Roman"/>
                <a:cs typeface="Times New Roman"/>
                <a:sym typeface="Times New Roman"/>
              </a:rPr>
              <a:t>3-hexene</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70"/>
        <p:cNvGrpSpPr/>
        <p:nvPr/>
      </p:nvGrpSpPr>
      <p:grpSpPr>
        <a:xfrm>
          <a:off x="0" y="0"/>
          <a:ext cx="0" cy="0"/>
          <a:chOff x="0" y="0"/>
          <a:chExt cx="0" cy="0"/>
        </a:xfrm>
      </p:grpSpPr>
      <p:sp>
        <p:nvSpPr>
          <p:cNvPr id="1571" name="Google Shape;1571;p34"/>
          <p:cNvSpPr txBox="1"/>
          <p:nvPr/>
        </p:nvSpPr>
        <p:spPr>
          <a:xfrm>
            <a:off x="432618" y="157316"/>
            <a:ext cx="8340173" cy="62273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600"/>
              <a:buFont typeface="Arial"/>
              <a:buNone/>
            </a:pPr>
            <a:r>
              <a:rPr lang="en-US" sz="3600" dirty="0">
                <a:solidFill>
                  <a:schemeClr val="dk1"/>
                </a:solidFill>
                <a:latin typeface="Arial"/>
                <a:ea typeface="Arial"/>
                <a:cs typeface="Arial"/>
                <a:sym typeface="Arial"/>
              </a:rPr>
              <a:t>Name these (bad boys) big molecules… </a:t>
            </a:r>
            <a:endParaRPr dirty="0"/>
          </a:p>
          <a:p>
            <a:pPr marL="0" marR="0" lvl="0" indent="0" algn="l" rtl="0">
              <a:spcBef>
                <a:spcPts val="1400"/>
              </a:spcBef>
              <a:spcAft>
                <a:spcPts val="0"/>
              </a:spcAft>
              <a:buClr>
                <a:schemeClr val="dk1"/>
              </a:buClr>
              <a:buSzPts val="2800"/>
              <a:buFont typeface="Arial"/>
              <a:buNone/>
            </a:pPr>
            <a:r>
              <a:rPr lang="en-US" sz="2800" dirty="0">
                <a:solidFill>
                  <a:schemeClr val="dk1"/>
                </a:solidFill>
                <a:latin typeface="Arial"/>
                <a:ea typeface="Arial"/>
                <a:cs typeface="Arial"/>
                <a:sym typeface="Arial"/>
              </a:rPr>
              <a:t>          </a:t>
            </a:r>
            <a:endParaRPr sz="3600" dirty="0">
              <a:solidFill>
                <a:schemeClr val="dk1"/>
              </a:solidFill>
              <a:latin typeface="Arial"/>
              <a:ea typeface="Arial"/>
              <a:cs typeface="Arial"/>
              <a:sym typeface="Arial"/>
            </a:endParaRPr>
          </a:p>
          <a:p>
            <a:pPr marL="0" marR="0" lvl="0" indent="0" algn="l" rtl="0">
              <a:spcBef>
                <a:spcPts val="1800"/>
              </a:spcBef>
              <a:spcAft>
                <a:spcPts val="0"/>
              </a:spcAft>
              <a:buClr>
                <a:srgbClr val="3333FF"/>
              </a:buClr>
              <a:buSzPts val="3600"/>
              <a:buFont typeface="Arial"/>
              <a:buNone/>
            </a:pPr>
            <a:r>
              <a:rPr lang="en-US" sz="3600" dirty="0">
                <a:solidFill>
                  <a:srgbClr val="3333FF"/>
                </a:solidFill>
                <a:latin typeface="Arial"/>
                <a:ea typeface="Arial"/>
                <a:cs typeface="Arial"/>
                <a:sym typeface="Arial"/>
              </a:rPr>
              <a:t>35</a:t>
            </a:r>
            <a:endParaRPr dirty="0"/>
          </a:p>
          <a:p>
            <a:pPr marL="0" marR="0" lvl="0" indent="0" algn="l" rtl="0">
              <a:spcBef>
                <a:spcPts val="1800"/>
              </a:spcBef>
              <a:spcAft>
                <a:spcPts val="0"/>
              </a:spcAft>
              <a:buClr>
                <a:schemeClr val="dk1"/>
              </a:buClr>
              <a:buSzPts val="3600"/>
              <a:buFont typeface="Arial"/>
              <a:buNone/>
            </a:pPr>
            <a:br>
              <a:rPr lang="en-US" sz="1200" dirty="0">
                <a:solidFill>
                  <a:schemeClr val="dk1"/>
                </a:solidFill>
                <a:latin typeface="Arial"/>
                <a:ea typeface="Arial"/>
                <a:cs typeface="Arial"/>
                <a:sym typeface="Arial"/>
              </a:rPr>
            </a:br>
            <a:br>
              <a:rPr lang="en-US" sz="1200" dirty="0">
                <a:solidFill>
                  <a:schemeClr val="dk1"/>
                </a:solidFill>
                <a:latin typeface="Arial"/>
                <a:ea typeface="Arial"/>
                <a:cs typeface="Arial"/>
                <a:sym typeface="Arial"/>
              </a:rPr>
            </a:br>
            <a:br>
              <a:rPr lang="en-US" sz="1200" dirty="0">
                <a:solidFill>
                  <a:schemeClr val="dk1"/>
                </a:solidFill>
                <a:latin typeface="Arial"/>
                <a:ea typeface="Arial"/>
                <a:cs typeface="Arial"/>
                <a:sym typeface="Arial"/>
              </a:rPr>
            </a:br>
            <a:br>
              <a:rPr lang="en-US" sz="1200" dirty="0">
                <a:solidFill>
                  <a:schemeClr val="dk1"/>
                </a:solidFill>
                <a:latin typeface="Arial"/>
                <a:ea typeface="Arial"/>
                <a:cs typeface="Arial"/>
                <a:sym typeface="Arial"/>
              </a:rPr>
            </a:br>
            <a:endParaRPr sz="1200" dirty="0">
              <a:solidFill>
                <a:schemeClr val="dk1"/>
              </a:solidFill>
              <a:latin typeface="Arial"/>
              <a:ea typeface="Arial"/>
              <a:cs typeface="Arial"/>
              <a:sym typeface="Arial"/>
            </a:endParaRPr>
          </a:p>
          <a:p>
            <a:pPr marL="0" marR="0" lvl="0" indent="0" algn="l" rtl="0">
              <a:spcBef>
                <a:spcPts val="1800"/>
              </a:spcBef>
              <a:spcAft>
                <a:spcPts val="0"/>
              </a:spcAft>
              <a:buClr>
                <a:schemeClr val="dk1"/>
              </a:buClr>
              <a:buSzPts val="3600"/>
              <a:buFont typeface="Arial"/>
              <a:buNone/>
            </a:pPr>
            <a:r>
              <a:rPr lang="en-US" sz="3600" dirty="0">
                <a:solidFill>
                  <a:schemeClr val="dk1"/>
                </a:solidFill>
                <a:latin typeface="Arial"/>
                <a:ea typeface="Arial"/>
                <a:cs typeface="Arial"/>
                <a:sym typeface="Arial"/>
              </a:rPr>
              <a:t>36</a:t>
            </a:r>
            <a:endParaRPr dirty="0"/>
          </a:p>
          <a:p>
            <a:pPr marL="0" marR="0" lvl="0" indent="0" algn="l" rtl="0">
              <a:spcBef>
                <a:spcPts val="1800"/>
              </a:spcBef>
              <a:spcAft>
                <a:spcPts val="0"/>
              </a:spcAft>
              <a:buClr>
                <a:schemeClr val="dk1"/>
              </a:buClr>
              <a:buSzPts val="3600"/>
              <a:buFont typeface="Arial"/>
              <a:buNone/>
            </a:pPr>
            <a:endParaRPr sz="3600" dirty="0">
              <a:solidFill>
                <a:schemeClr val="dk1"/>
              </a:solidFill>
              <a:latin typeface="Arial"/>
              <a:ea typeface="Arial"/>
              <a:cs typeface="Arial"/>
              <a:sym typeface="Arial"/>
            </a:endParaRPr>
          </a:p>
          <a:p>
            <a:pPr marL="0" marR="0" lvl="0" indent="0" algn="l" rtl="0">
              <a:spcBef>
                <a:spcPts val="1800"/>
              </a:spcBef>
              <a:spcAft>
                <a:spcPts val="0"/>
              </a:spcAft>
              <a:buClr>
                <a:srgbClr val="FF0000"/>
              </a:buClr>
              <a:buSzPts val="3600"/>
              <a:buFont typeface="Arial"/>
              <a:buNone/>
            </a:pPr>
            <a:br>
              <a:rPr lang="en-US" sz="1100" dirty="0">
                <a:solidFill>
                  <a:srgbClr val="FF0000"/>
                </a:solidFill>
                <a:latin typeface="Arial"/>
                <a:ea typeface="Arial"/>
                <a:cs typeface="Arial"/>
                <a:sym typeface="Arial"/>
              </a:rPr>
            </a:br>
            <a:br>
              <a:rPr lang="en-US" sz="1100" dirty="0">
                <a:solidFill>
                  <a:srgbClr val="FF0000"/>
                </a:solidFill>
                <a:latin typeface="Arial"/>
                <a:ea typeface="Arial"/>
                <a:cs typeface="Arial"/>
                <a:sym typeface="Arial"/>
              </a:rPr>
            </a:br>
            <a:br>
              <a:rPr lang="en-US" sz="1100" dirty="0">
                <a:solidFill>
                  <a:srgbClr val="FF0000"/>
                </a:solidFill>
                <a:latin typeface="Arial"/>
                <a:ea typeface="Arial"/>
                <a:cs typeface="Arial"/>
                <a:sym typeface="Arial"/>
              </a:rPr>
            </a:br>
            <a:br>
              <a:rPr lang="en-US" sz="1100" dirty="0">
                <a:solidFill>
                  <a:srgbClr val="FF0000"/>
                </a:solidFill>
                <a:latin typeface="Arial"/>
                <a:ea typeface="Arial"/>
                <a:cs typeface="Arial"/>
                <a:sym typeface="Arial"/>
              </a:rPr>
            </a:br>
            <a:r>
              <a:rPr lang="en-US" sz="3600" dirty="0">
                <a:solidFill>
                  <a:srgbClr val="FF0000"/>
                </a:solidFill>
                <a:latin typeface="Arial"/>
                <a:ea typeface="Arial"/>
                <a:cs typeface="Arial"/>
                <a:sym typeface="Arial"/>
              </a:rPr>
              <a:t>37</a:t>
            </a:r>
            <a:endParaRPr dirty="0"/>
          </a:p>
        </p:txBody>
      </p:sp>
      <p:pic>
        <p:nvPicPr>
          <p:cNvPr id="1572" name="Google Shape;1572;p34" descr="ch5pb5a"/>
          <p:cNvPicPr preferRelativeResize="0"/>
          <p:nvPr/>
        </p:nvPicPr>
        <p:blipFill rotWithShape="1">
          <a:blip r:embed="rId3">
            <a:alphaModFix/>
          </a:blip>
          <a:srcRect r="59131"/>
          <a:stretch/>
        </p:blipFill>
        <p:spPr>
          <a:xfrm>
            <a:off x="1966414" y="2723822"/>
            <a:ext cx="4955381" cy="2045077"/>
          </a:xfrm>
          <a:prstGeom prst="rect">
            <a:avLst/>
          </a:prstGeom>
          <a:noFill/>
          <a:ln>
            <a:noFill/>
          </a:ln>
        </p:spPr>
      </p:pic>
      <p:pic>
        <p:nvPicPr>
          <p:cNvPr id="1573" name="Google Shape;1573;p34" descr="Naming and Drawing Alkenes Worksheet and Key"/>
          <p:cNvPicPr preferRelativeResize="0"/>
          <p:nvPr/>
        </p:nvPicPr>
        <p:blipFill rotWithShape="1">
          <a:blip r:embed="rId4">
            <a:alphaModFix/>
          </a:blip>
          <a:srcRect/>
          <a:stretch/>
        </p:blipFill>
        <p:spPr>
          <a:xfrm>
            <a:off x="2231924" y="5043717"/>
            <a:ext cx="4115622" cy="1814283"/>
          </a:xfrm>
          <a:prstGeom prst="rect">
            <a:avLst/>
          </a:prstGeom>
          <a:noFill/>
          <a:ln>
            <a:noFill/>
          </a:ln>
        </p:spPr>
      </p:pic>
      <p:grpSp>
        <p:nvGrpSpPr>
          <p:cNvPr id="1574" name="Google Shape;1574;p34"/>
          <p:cNvGrpSpPr/>
          <p:nvPr/>
        </p:nvGrpSpPr>
        <p:grpSpPr>
          <a:xfrm>
            <a:off x="1698524" y="925634"/>
            <a:ext cx="6403181" cy="1798188"/>
            <a:chOff x="990600" y="925634"/>
            <a:chExt cx="6403181" cy="1798188"/>
          </a:xfrm>
        </p:grpSpPr>
        <p:pic>
          <p:nvPicPr>
            <p:cNvPr id="1575" name="Google Shape;1575;p34" descr="Image result for butane"/>
            <p:cNvPicPr preferRelativeResize="0"/>
            <p:nvPr/>
          </p:nvPicPr>
          <p:blipFill rotWithShape="1">
            <a:blip r:embed="rId5">
              <a:alphaModFix/>
            </a:blip>
            <a:srcRect l="10203"/>
            <a:stretch/>
          </p:blipFill>
          <p:spPr>
            <a:xfrm>
              <a:off x="4040981" y="925634"/>
              <a:ext cx="3352800" cy="1798188"/>
            </a:xfrm>
            <a:prstGeom prst="rect">
              <a:avLst/>
            </a:prstGeom>
            <a:noFill/>
            <a:ln>
              <a:noFill/>
            </a:ln>
          </p:spPr>
        </p:pic>
        <p:pic>
          <p:nvPicPr>
            <p:cNvPr id="1576" name="Google Shape;1576;p34" descr="Image result for butane"/>
            <p:cNvPicPr preferRelativeResize="0"/>
            <p:nvPr/>
          </p:nvPicPr>
          <p:blipFill rotWithShape="1">
            <a:blip r:embed="rId5">
              <a:alphaModFix/>
            </a:blip>
            <a:srcRect r="18366"/>
            <a:stretch/>
          </p:blipFill>
          <p:spPr>
            <a:xfrm>
              <a:off x="990600" y="925634"/>
              <a:ext cx="3048000" cy="1798188"/>
            </a:xfrm>
            <a:prstGeom prst="rect">
              <a:avLst/>
            </a:prstGeom>
            <a:noFill/>
            <a:ln>
              <a:noFill/>
            </a:ln>
          </p:spPr>
        </p:pic>
        <p:sp>
          <p:nvSpPr>
            <p:cNvPr id="1577" name="Google Shape;1577;p34"/>
            <p:cNvSpPr txBox="1"/>
            <p:nvPr/>
          </p:nvSpPr>
          <p:spPr>
            <a:xfrm>
              <a:off x="2288381" y="1984495"/>
              <a:ext cx="1219200" cy="369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78" name="Google Shape;1578;p34"/>
            <p:cNvSpPr txBox="1"/>
            <p:nvPr/>
          </p:nvSpPr>
          <p:spPr>
            <a:xfrm>
              <a:off x="2669381" y="1451095"/>
              <a:ext cx="381000"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a:solidFill>
                    <a:schemeClr val="dk1"/>
                  </a:solidFill>
                  <a:latin typeface="Arial"/>
                  <a:ea typeface="Arial"/>
                  <a:cs typeface="Arial"/>
                  <a:sym typeface="Arial"/>
                </a:rPr>
                <a:t>=</a:t>
              </a:r>
              <a:endParaRPr/>
            </a:p>
          </p:txBody>
        </p:sp>
      </p:grpSp>
      <p:sp>
        <p:nvSpPr>
          <p:cNvPr id="6" name="TextBox 5">
            <a:extLst>
              <a:ext uri="{FF2B5EF4-FFF2-40B4-BE49-F238E27FC236}">
                <a16:creationId xmlns:a16="http://schemas.microsoft.com/office/drawing/2014/main" id="{048410BC-18F7-3354-7DAD-C0561FF42838}"/>
              </a:ext>
            </a:extLst>
          </p:cNvPr>
          <p:cNvSpPr txBox="1"/>
          <p:nvPr/>
        </p:nvSpPr>
        <p:spPr>
          <a:xfrm>
            <a:off x="3001544" y="2225040"/>
            <a:ext cx="1150620" cy="533400"/>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82"/>
        <p:cNvGrpSpPr/>
        <p:nvPr/>
      </p:nvGrpSpPr>
      <p:grpSpPr>
        <a:xfrm>
          <a:off x="0" y="0"/>
          <a:ext cx="0" cy="0"/>
          <a:chOff x="0" y="0"/>
          <a:chExt cx="0" cy="0"/>
        </a:xfrm>
      </p:grpSpPr>
      <p:sp>
        <p:nvSpPr>
          <p:cNvPr id="1583" name="Google Shape;1583;p35"/>
          <p:cNvSpPr txBox="1"/>
          <p:nvPr/>
        </p:nvSpPr>
        <p:spPr>
          <a:xfrm>
            <a:off x="0" y="0"/>
            <a:ext cx="8610600" cy="62786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Name these (bad boys) big molecules… </a:t>
            </a:r>
            <a:endParaRPr/>
          </a:p>
          <a:p>
            <a:pPr marL="0" marR="0" lvl="0" indent="0" algn="l" rtl="0">
              <a:spcBef>
                <a:spcPts val="1400"/>
              </a:spcBef>
              <a:spcAft>
                <a:spcPts val="0"/>
              </a:spcAft>
              <a:buClr>
                <a:schemeClr val="dk1"/>
              </a:buClr>
              <a:buSzPts val="2800"/>
              <a:buFont typeface="Arial"/>
              <a:buNone/>
            </a:pPr>
            <a:r>
              <a:rPr lang="en-US" sz="2800">
                <a:solidFill>
                  <a:schemeClr val="dk1"/>
                </a:solidFill>
                <a:latin typeface="Arial"/>
                <a:ea typeface="Arial"/>
                <a:cs typeface="Arial"/>
                <a:sym typeface="Arial"/>
              </a:rPr>
              <a:t>          </a:t>
            </a:r>
            <a:endParaRPr sz="3600">
              <a:solidFill>
                <a:schemeClr val="dk1"/>
              </a:solidFill>
              <a:latin typeface="Arial"/>
              <a:ea typeface="Arial"/>
              <a:cs typeface="Arial"/>
              <a:sym typeface="Arial"/>
            </a:endParaRPr>
          </a:p>
          <a:p>
            <a:pPr marL="0" marR="0" lvl="0" indent="0" algn="l" rtl="0">
              <a:spcBef>
                <a:spcPts val="1800"/>
              </a:spcBef>
              <a:spcAft>
                <a:spcPts val="0"/>
              </a:spcAft>
              <a:buClr>
                <a:srgbClr val="3333FF"/>
              </a:buClr>
              <a:buSzPts val="3600"/>
              <a:buFont typeface="Arial"/>
              <a:buNone/>
            </a:pPr>
            <a:r>
              <a:rPr lang="en-US" sz="3600">
                <a:solidFill>
                  <a:srgbClr val="3333FF"/>
                </a:solidFill>
                <a:latin typeface="Arial"/>
                <a:ea typeface="Arial"/>
                <a:cs typeface="Arial"/>
                <a:sym typeface="Arial"/>
              </a:rPr>
              <a:t>35</a:t>
            </a:r>
            <a:endParaRPr/>
          </a:p>
          <a:p>
            <a:pPr marL="0" marR="0" lvl="0" indent="0" algn="l" rtl="0">
              <a:spcBef>
                <a:spcPts val="1800"/>
              </a:spcBef>
              <a:spcAft>
                <a:spcPts val="0"/>
              </a:spcAft>
              <a:buClr>
                <a:schemeClr val="dk1"/>
              </a:buClr>
              <a:buSzPts val="3600"/>
              <a:buFont typeface="Arial"/>
              <a:buNone/>
            </a:pPr>
            <a:endParaRPr sz="3600">
              <a:solidFill>
                <a:schemeClr val="dk1"/>
              </a:solidFill>
              <a:latin typeface="Arial"/>
              <a:ea typeface="Arial"/>
              <a:cs typeface="Arial"/>
              <a:sym typeface="Arial"/>
            </a:endParaRPr>
          </a:p>
          <a:p>
            <a:pPr marL="0" marR="0" lvl="0" indent="0" algn="l" rtl="0">
              <a:spcBef>
                <a:spcPts val="1800"/>
              </a:spcBef>
              <a:spcAft>
                <a:spcPts val="0"/>
              </a:spcAft>
              <a:buClr>
                <a:schemeClr val="dk1"/>
              </a:buClr>
              <a:buSzPts val="3600"/>
              <a:buFont typeface="Arial"/>
              <a:buNone/>
            </a:pPr>
            <a:r>
              <a:rPr lang="en-US" sz="3600">
                <a:solidFill>
                  <a:schemeClr val="dk1"/>
                </a:solidFill>
                <a:latin typeface="Arial"/>
                <a:ea typeface="Arial"/>
                <a:cs typeface="Arial"/>
                <a:sym typeface="Arial"/>
              </a:rPr>
              <a:t>36</a:t>
            </a:r>
            <a:endParaRPr/>
          </a:p>
          <a:p>
            <a:pPr marL="0" marR="0" lvl="0" indent="0" algn="l" rtl="0">
              <a:spcBef>
                <a:spcPts val="1800"/>
              </a:spcBef>
              <a:spcAft>
                <a:spcPts val="0"/>
              </a:spcAft>
              <a:buClr>
                <a:schemeClr val="dk1"/>
              </a:buClr>
              <a:buSzPts val="3600"/>
              <a:buFont typeface="Arial"/>
              <a:buNone/>
            </a:pPr>
            <a:endParaRPr sz="3600">
              <a:solidFill>
                <a:schemeClr val="dk1"/>
              </a:solidFill>
              <a:latin typeface="Arial"/>
              <a:ea typeface="Arial"/>
              <a:cs typeface="Arial"/>
              <a:sym typeface="Arial"/>
            </a:endParaRPr>
          </a:p>
          <a:p>
            <a:pPr marL="0" marR="0" lvl="0" indent="0" algn="l" rtl="0">
              <a:spcBef>
                <a:spcPts val="1800"/>
              </a:spcBef>
              <a:spcAft>
                <a:spcPts val="0"/>
              </a:spcAft>
              <a:buClr>
                <a:schemeClr val="dk1"/>
              </a:buClr>
              <a:buSzPts val="3600"/>
              <a:buFont typeface="Arial"/>
              <a:buNone/>
            </a:pPr>
            <a:endParaRPr sz="3600">
              <a:solidFill>
                <a:schemeClr val="dk1"/>
              </a:solidFill>
              <a:latin typeface="Arial"/>
              <a:ea typeface="Arial"/>
              <a:cs typeface="Arial"/>
              <a:sym typeface="Arial"/>
            </a:endParaRPr>
          </a:p>
          <a:p>
            <a:pPr marL="0" marR="0" lvl="0" indent="0" algn="l" rtl="0">
              <a:spcBef>
                <a:spcPts val="1800"/>
              </a:spcBef>
              <a:spcAft>
                <a:spcPts val="0"/>
              </a:spcAft>
              <a:buClr>
                <a:srgbClr val="FF0000"/>
              </a:buClr>
              <a:buSzPts val="3600"/>
              <a:buFont typeface="Arial"/>
              <a:buNone/>
            </a:pPr>
            <a:r>
              <a:rPr lang="en-US" sz="3600">
                <a:solidFill>
                  <a:srgbClr val="FF0000"/>
                </a:solidFill>
                <a:latin typeface="Arial"/>
                <a:ea typeface="Arial"/>
                <a:cs typeface="Arial"/>
                <a:sym typeface="Arial"/>
              </a:rPr>
              <a:t>37</a:t>
            </a:r>
            <a:endParaRPr/>
          </a:p>
        </p:txBody>
      </p:sp>
      <p:pic>
        <p:nvPicPr>
          <p:cNvPr id="1584" name="Google Shape;1584;p35" descr="ch5pb5a"/>
          <p:cNvPicPr preferRelativeResize="0"/>
          <p:nvPr/>
        </p:nvPicPr>
        <p:blipFill rotWithShape="1">
          <a:blip r:embed="rId3">
            <a:alphaModFix/>
          </a:blip>
          <a:srcRect r="59131"/>
          <a:stretch/>
        </p:blipFill>
        <p:spPr>
          <a:xfrm>
            <a:off x="1258490" y="2723822"/>
            <a:ext cx="4955381" cy="2045077"/>
          </a:xfrm>
          <a:prstGeom prst="rect">
            <a:avLst/>
          </a:prstGeom>
          <a:noFill/>
          <a:ln>
            <a:noFill/>
          </a:ln>
        </p:spPr>
      </p:pic>
      <p:grpSp>
        <p:nvGrpSpPr>
          <p:cNvPr id="1585" name="Google Shape;1585;p35"/>
          <p:cNvGrpSpPr/>
          <p:nvPr/>
        </p:nvGrpSpPr>
        <p:grpSpPr>
          <a:xfrm>
            <a:off x="990600" y="925634"/>
            <a:ext cx="6403181" cy="1798188"/>
            <a:chOff x="2740819" y="1227139"/>
            <a:chExt cx="6403181" cy="1798188"/>
          </a:xfrm>
        </p:grpSpPr>
        <p:pic>
          <p:nvPicPr>
            <p:cNvPr id="1586" name="Google Shape;1586;p35" descr="Image result for butane"/>
            <p:cNvPicPr preferRelativeResize="0"/>
            <p:nvPr/>
          </p:nvPicPr>
          <p:blipFill rotWithShape="1">
            <a:blip r:embed="rId4">
              <a:alphaModFix/>
            </a:blip>
            <a:srcRect l="10203"/>
            <a:stretch/>
          </p:blipFill>
          <p:spPr>
            <a:xfrm>
              <a:off x="5791200" y="1227139"/>
              <a:ext cx="3352800" cy="1798188"/>
            </a:xfrm>
            <a:prstGeom prst="rect">
              <a:avLst/>
            </a:prstGeom>
            <a:noFill/>
            <a:ln>
              <a:noFill/>
            </a:ln>
          </p:spPr>
        </p:pic>
        <p:pic>
          <p:nvPicPr>
            <p:cNvPr id="1587" name="Google Shape;1587;p35" descr="Image result for butane"/>
            <p:cNvPicPr preferRelativeResize="0"/>
            <p:nvPr/>
          </p:nvPicPr>
          <p:blipFill rotWithShape="1">
            <a:blip r:embed="rId4">
              <a:alphaModFix/>
            </a:blip>
            <a:srcRect r="18366"/>
            <a:stretch/>
          </p:blipFill>
          <p:spPr>
            <a:xfrm>
              <a:off x="2740819" y="1227139"/>
              <a:ext cx="3048000" cy="1798188"/>
            </a:xfrm>
            <a:prstGeom prst="rect">
              <a:avLst/>
            </a:prstGeom>
            <a:noFill/>
            <a:ln>
              <a:noFill/>
            </a:ln>
          </p:spPr>
        </p:pic>
        <p:sp>
          <p:nvSpPr>
            <p:cNvPr id="1588" name="Google Shape;1588;p35"/>
            <p:cNvSpPr txBox="1"/>
            <p:nvPr/>
          </p:nvSpPr>
          <p:spPr>
            <a:xfrm>
              <a:off x="4038600" y="2286000"/>
              <a:ext cx="1219200" cy="73932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89" name="Google Shape;1589;p35"/>
            <p:cNvSpPr txBox="1"/>
            <p:nvPr/>
          </p:nvSpPr>
          <p:spPr>
            <a:xfrm>
              <a:off x="4419600" y="1752600"/>
              <a:ext cx="381000"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a:solidFill>
                    <a:schemeClr val="dk1"/>
                  </a:solidFill>
                  <a:latin typeface="Arial"/>
                  <a:ea typeface="Arial"/>
                  <a:cs typeface="Arial"/>
                  <a:sym typeface="Arial"/>
                </a:rPr>
                <a:t>=</a:t>
              </a:r>
              <a:endParaRPr/>
            </a:p>
          </p:txBody>
        </p:sp>
      </p:grpSp>
      <p:sp>
        <p:nvSpPr>
          <p:cNvPr id="1590" name="Google Shape;1590;p35"/>
          <p:cNvSpPr txBox="1"/>
          <p:nvPr/>
        </p:nvSpPr>
        <p:spPr>
          <a:xfrm>
            <a:off x="6239770" y="2819400"/>
            <a:ext cx="2904230" cy="2862322"/>
          </a:xfrm>
          <a:prstGeom prst="rect">
            <a:avLst/>
          </a:prstGeom>
          <a:solidFill>
            <a:srgbClr val="FFFFC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3333FF"/>
                </a:solidFill>
                <a:latin typeface="Times New Roman"/>
                <a:ea typeface="Times New Roman"/>
                <a:cs typeface="Times New Roman"/>
                <a:sym typeface="Times New Roman"/>
              </a:rPr>
              <a:t>35.  2-octene</a:t>
            </a:r>
            <a:br>
              <a:rPr lang="en-US" sz="3600" b="1">
                <a:solidFill>
                  <a:schemeClr val="dk1"/>
                </a:solidFill>
                <a:latin typeface="Times New Roman"/>
                <a:ea typeface="Times New Roman"/>
                <a:cs typeface="Times New Roman"/>
                <a:sym typeface="Times New Roman"/>
              </a:rPr>
            </a:br>
            <a:endParaRPr sz="3600" b="1">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3600" b="1">
                <a:solidFill>
                  <a:schemeClr val="dk1"/>
                </a:solidFill>
                <a:latin typeface="Times New Roman"/>
                <a:ea typeface="Times New Roman"/>
                <a:cs typeface="Times New Roman"/>
                <a:sym typeface="Times New Roman"/>
              </a:rPr>
              <a:t>36.  3-heptene</a:t>
            </a:r>
            <a:br>
              <a:rPr lang="en-US" sz="3600" b="1">
                <a:solidFill>
                  <a:schemeClr val="dk1"/>
                </a:solidFill>
                <a:latin typeface="Times New Roman"/>
                <a:ea typeface="Times New Roman"/>
                <a:cs typeface="Times New Roman"/>
                <a:sym typeface="Times New Roman"/>
              </a:rPr>
            </a:br>
            <a:endParaRPr sz="3600" b="1">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3600" b="1">
                <a:solidFill>
                  <a:srgbClr val="FF0000"/>
                </a:solidFill>
                <a:latin typeface="Times New Roman"/>
                <a:ea typeface="Times New Roman"/>
                <a:cs typeface="Times New Roman"/>
                <a:sym typeface="Times New Roman"/>
              </a:rPr>
              <a:t>37.  2-pentene</a:t>
            </a:r>
            <a:endParaRPr/>
          </a:p>
        </p:txBody>
      </p:sp>
      <p:pic>
        <p:nvPicPr>
          <p:cNvPr id="1591" name="Google Shape;1591;p35" descr="Naming and Drawing Alkenes Worksheet and Key"/>
          <p:cNvPicPr preferRelativeResize="0"/>
          <p:nvPr/>
        </p:nvPicPr>
        <p:blipFill rotWithShape="1">
          <a:blip r:embed="rId5">
            <a:alphaModFix/>
          </a:blip>
          <a:srcRect/>
          <a:stretch/>
        </p:blipFill>
        <p:spPr>
          <a:xfrm>
            <a:off x="1524000" y="5043717"/>
            <a:ext cx="4115622" cy="181428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95"/>
        <p:cNvGrpSpPr/>
        <p:nvPr/>
      </p:nvGrpSpPr>
      <p:grpSpPr>
        <a:xfrm>
          <a:off x="0" y="0"/>
          <a:ext cx="0" cy="0"/>
          <a:chOff x="0" y="0"/>
          <a:chExt cx="0" cy="0"/>
        </a:xfrm>
      </p:grpSpPr>
      <p:sp>
        <p:nvSpPr>
          <p:cNvPr id="1596" name="Google Shape;1596;p36"/>
          <p:cNvSpPr txBox="1"/>
          <p:nvPr/>
        </p:nvSpPr>
        <p:spPr>
          <a:xfrm>
            <a:off x="0" y="0"/>
            <a:ext cx="9144000" cy="42780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FF0000"/>
                </a:solidFill>
                <a:latin typeface="Times New Roman"/>
                <a:ea typeface="Times New Roman"/>
                <a:cs typeface="Times New Roman"/>
                <a:sym typeface="Times New Roman"/>
              </a:rPr>
              <a:t>38.  Name and write the condensed structural formulas for this</a:t>
            </a:r>
            <a:endParaRPr/>
          </a:p>
          <a:p>
            <a:pPr marL="0" marR="0" lvl="0" indent="0" algn="l" rtl="0">
              <a:spcBef>
                <a:spcPts val="0"/>
              </a:spcBef>
              <a:spcAft>
                <a:spcPts val="0"/>
              </a:spcAft>
              <a:buNone/>
            </a:pP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r>
              <a:rPr lang="en-US" sz="2800">
                <a:solidFill>
                  <a:srgbClr val="3333FF"/>
                </a:solidFill>
                <a:latin typeface="Times New Roman"/>
                <a:ea typeface="Times New Roman"/>
                <a:cs typeface="Times New Roman"/>
                <a:sym typeface="Times New Roman"/>
              </a:rPr>
              <a:t>39. Name and write the condensed structural formulas for this</a:t>
            </a:r>
            <a:endParaRPr/>
          </a:p>
        </p:txBody>
      </p:sp>
      <p:pic>
        <p:nvPicPr>
          <p:cNvPr id="1597" name="Google Shape;1597;p36" descr="HEXENE"/>
          <p:cNvPicPr preferRelativeResize="0"/>
          <p:nvPr/>
        </p:nvPicPr>
        <p:blipFill rotWithShape="1">
          <a:blip r:embed="rId3">
            <a:alphaModFix/>
          </a:blip>
          <a:srcRect/>
          <a:stretch/>
        </p:blipFill>
        <p:spPr>
          <a:xfrm>
            <a:off x="1143000" y="673365"/>
            <a:ext cx="5718048" cy="2647244"/>
          </a:xfrm>
          <a:prstGeom prst="rect">
            <a:avLst/>
          </a:prstGeom>
          <a:noFill/>
          <a:ln>
            <a:noFill/>
          </a:ln>
        </p:spPr>
      </p:pic>
      <p:grpSp>
        <p:nvGrpSpPr>
          <p:cNvPr id="1598" name="Google Shape;1598;p36"/>
          <p:cNvGrpSpPr/>
          <p:nvPr/>
        </p:nvGrpSpPr>
        <p:grpSpPr>
          <a:xfrm>
            <a:off x="914400" y="4648200"/>
            <a:ext cx="6403181" cy="1798188"/>
            <a:chOff x="2131219" y="5059812"/>
            <a:chExt cx="6403181" cy="1798188"/>
          </a:xfrm>
        </p:grpSpPr>
        <p:pic>
          <p:nvPicPr>
            <p:cNvPr id="1599" name="Google Shape;1599;p36" descr="Image result for butane"/>
            <p:cNvPicPr preferRelativeResize="0"/>
            <p:nvPr/>
          </p:nvPicPr>
          <p:blipFill rotWithShape="1">
            <a:blip r:embed="rId4">
              <a:alphaModFix/>
            </a:blip>
            <a:srcRect l="10203"/>
            <a:stretch/>
          </p:blipFill>
          <p:spPr>
            <a:xfrm>
              <a:off x="5181600" y="5059812"/>
              <a:ext cx="3352800" cy="1798188"/>
            </a:xfrm>
            <a:prstGeom prst="rect">
              <a:avLst/>
            </a:prstGeom>
            <a:noFill/>
            <a:ln>
              <a:noFill/>
            </a:ln>
          </p:spPr>
        </p:pic>
        <p:pic>
          <p:nvPicPr>
            <p:cNvPr id="1600" name="Google Shape;1600;p36" descr="Image result for butane"/>
            <p:cNvPicPr preferRelativeResize="0"/>
            <p:nvPr/>
          </p:nvPicPr>
          <p:blipFill rotWithShape="1">
            <a:blip r:embed="rId4">
              <a:alphaModFix/>
            </a:blip>
            <a:srcRect r="18366"/>
            <a:stretch/>
          </p:blipFill>
          <p:spPr>
            <a:xfrm>
              <a:off x="2131219" y="5059812"/>
              <a:ext cx="3048000" cy="1798188"/>
            </a:xfrm>
            <a:prstGeom prst="rect">
              <a:avLst/>
            </a:prstGeom>
            <a:noFill/>
            <a:ln>
              <a:noFill/>
            </a:ln>
          </p:spPr>
        </p:pic>
        <p:sp>
          <p:nvSpPr>
            <p:cNvPr id="1601" name="Google Shape;1601;p36"/>
            <p:cNvSpPr txBox="1"/>
            <p:nvPr/>
          </p:nvSpPr>
          <p:spPr>
            <a:xfrm>
              <a:off x="3429000" y="6118673"/>
              <a:ext cx="1219200" cy="73932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02" name="Google Shape;1602;p36"/>
            <p:cNvSpPr txBox="1"/>
            <p:nvPr/>
          </p:nvSpPr>
          <p:spPr>
            <a:xfrm>
              <a:off x="3810000" y="5585273"/>
              <a:ext cx="381000"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a:solidFill>
                    <a:schemeClr val="dk1"/>
                  </a:solidFill>
                  <a:latin typeface="Arial"/>
                  <a:ea typeface="Arial"/>
                  <a:cs typeface="Arial"/>
                  <a:sym typeface="Arial"/>
                </a:rPr>
                <a:t>=</a:t>
              </a:r>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606"/>
        <p:cNvGrpSpPr/>
        <p:nvPr/>
      </p:nvGrpSpPr>
      <p:grpSpPr>
        <a:xfrm>
          <a:off x="0" y="0"/>
          <a:ext cx="0" cy="0"/>
          <a:chOff x="0" y="0"/>
          <a:chExt cx="0" cy="0"/>
        </a:xfrm>
      </p:grpSpPr>
      <p:sp>
        <p:nvSpPr>
          <p:cNvPr id="1607" name="Google Shape;1607;p37"/>
          <p:cNvSpPr txBox="1"/>
          <p:nvPr/>
        </p:nvSpPr>
        <p:spPr>
          <a:xfrm>
            <a:off x="0" y="0"/>
            <a:ext cx="9144000" cy="52937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FF0000"/>
                </a:solidFill>
                <a:latin typeface="Times New Roman"/>
                <a:ea typeface="Times New Roman"/>
                <a:cs typeface="Times New Roman"/>
                <a:sym typeface="Times New Roman"/>
              </a:rPr>
              <a:t>38.  CH</a:t>
            </a:r>
            <a:r>
              <a:rPr lang="en-US" sz="2800" baseline="-25000">
                <a:solidFill>
                  <a:srgbClr val="FF0000"/>
                </a:solidFill>
                <a:latin typeface="Times New Roman"/>
                <a:ea typeface="Times New Roman"/>
                <a:cs typeface="Times New Roman"/>
                <a:sym typeface="Times New Roman"/>
              </a:rPr>
              <a:t>3</a:t>
            </a:r>
            <a:r>
              <a:rPr lang="en-US" sz="2800">
                <a:solidFill>
                  <a:srgbClr val="FF0000"/>
                </a:solidFill>
                <a:latin typeface="Times New Roman"/>
                <a:ea typeface="Times New Roman"/>
                <a:cs typeface="Times New Roman"/>
                <a:sym typeface="Times New Roman"/>
              </a:rPr>
              <a:t>CH</a:t>
            </a:r>
            <a:r>
              <a:rPr lang="en-US" sz="2800" baseline="-25000">
                <a:solidFill>
                  <a:srgbClr val="FF0000"/>
                </a:solidFill>
                <a:latin typeface="Times New Roman"/>
                <a:ea typeface="Times New Roman"/>
                <a:cs typeface="Times New Roman"/>
                <a:sym typeface="Times New Roman"/>
              </a:rPr>
              <a:t>2</a:t>
            </a:r>
            <a:r>
              <a:rPr lang="en-US" sz="2800">
                <a:solidFill>
                  <a:srgbClr val="FF0000"/>
                </a:solidFill>
                <a:latin typeface="Times New Roman"/>
                <a:ea typeface="Times New Roman"/>
                <a:cs typeface="Times New Roman"/>
                <a:sym typeface="Times New Roman"/>
              </a:rPr>
              <a:t>CHCHCH</a:t>
            </a:r>
            <a:r>
              <a:rPr lang="en-US" sz="2800" baseline="-25000">
                <a:solidFill>
                  <a:srgbClr val="FF0000"/>
                </a:solidFill>
                <a:latin typeface="Times New Roman"/>
                <a:ea typeface="Times New Roman"/>
                <a:cs typeface="Times New Roman"/>
                <a:sym typeface="Times New Roman"/>
              </a:rPr>
              <a:t>2</a:t>
            </a:r>
            <a:r>
              <a:rPr lang="en-US" sz="2800">
                <a:solidFill>
                  <a:srgbClr val="FF0000"/>
                </a:solidFill>
                <a:latin typeface="Times New Roman"/>
                <a:ea typeface="Times New Roman"/>
                <a:cs typeface="Times New Roman"/>
                <a:sym typeface="Times New Roman"/>
              </a:rPr>
              <a:t>CH</a:t>
            </a:r>
            <a:r>
              <a:rPr lang="en-US" sz="2800" baseline="-25000">
                <a:solidFill>
                  <a:srgbClr val="FF0000"/>
                </a:solidFill>
                <a:latin typeface="Times New Roman"/>
                <a:ea typeface="Times New Roman"/>
                <a:cs typeface="Times New Roman"/>
                <a:sym typeface="Times New Roman"/>
              </a:rPr>
              <a:t>3          </a:t>
            </a:r>
            <a:r>
              <a:rPr lang="en-US" sz="2800">
                <a:solidFill>
                  <a:srgbClr val="FF0000"/>
                </a:solidFill>
                <a:latin typeface="Times New Roman"/>
                <a:ea typeface="Times New Roman"/>
                <a:cs typeface="Times New Roman"/>
                <a:sym typeface="Times New Roman"/>
              </a:rPr>
              <a:t>or        CH</a:t>
            </a:r>
            <a:r>
              <a:rPr lang="en-US" sz="2800" baseline="-25000">
                <a:solidFill>
                  <a:srgbClr val="FF0000"/>
                </a:solidFill>
                <a:latin typeface="Times New Roman"/>
                <a:ea typeface="Times New Roman"/>
                <a:cs typeface="Times New Roman"/>
                <a:sym typeface="Times New Roman"/>
              </a:rPr>
              <a:t>3</a:t>
            </a:r>
            <a:r>
              <a:rPr lang="en-US" sz="2800">
                <a:solidFill>
                  <a:srgbClr val="FF0000"/>
                </a:solidFill>
                <a:latin typeface="Times New Roman"/>
                <a:ea typeface="Times New Roman"/>
                <a:cs typeface="Times New Roman"/>
                <a:sym typeface="Times New Roman"/>
              </a:rPr>
              <a:t>CH</a:t>
            </a:r>
            <a:r>
              <a:rPr lang="en-US" sz="2800" baseline="-25000">
                <a:solidFill>
                  <a:srgbClr val="FF0000"/>
                </a:solidFill>
                <a:latin typeface="Times New Roman"/>
                <a:ea typeface="Times New Roman"/>
                <a:cs typeface="Times New Roman"/>
                <a:sym typeface="Times New Roman"/>
              </a:rPr>
              <a:t>2</a:t>
            </a:r>
            <a:r>
              <a:rPr lang="en-US" sz="2800">
                <a:solidFill>
                  <a:srgbClr val="FF0000"/>
                </a:solidFill>
                <a:latin typeface="Times New Roman"/>
                <a:ea typeface="Times New Roman"/>
                <a:cs typeface="Times New Roman"/>
                <a:sym typeface="Times New Roman"/>
              </a:rPr>
              <a:t>(CH)</a:t>
            </a:r>
            <a:r>
              <a:rPr lang="en-US" sz="2800" baseline="-25000">
                <a:solidFill>
                  <a:srgbClr val="FF0000"/>
                </a:solidFill>
                <a:latin typeface="Times New Roman"/>
                <a:ea typeface="Times New Roman"/>
                <a:cs typeface="Times New Roman"/>
                <a:sym typeface="Times New Roman"/>
              </a:rPr>
              <a:t>2</a:t>
            </a:r>
            <a:r>
              <a:rPr lang="en-US" sz="2800">
                <a:solidFill>
                  <a:srgbClr val="FF0000"/>
                </a:solidFill>
                <a:latin typeface="Times New Roman"/>
                <a:ea typeface="Times New Roman"/>
                <a:cs typeface="Times New Roman"/>
                <a:sym typeface="Times New Roman"/>
              </a:rPr>
              <a:t>CH</a:t>
            </a:r>
            <a:r>
              <a:rPr lang="en-US" sz="2800" baseline="-25000">
                <a:solidFill>
                  <a:srgbClr val="FF0000"/>
                </a:solidFill>
                <a:latin typeface="Times New Roman"/>
                <a:ea typeface="Times New Roman"/>
                <a:cs typeface="Times New Roman"/>
                <a:sym typeface="Times New Roman"/>
              </a:rPr>
              <a:t>2</a:t>
            </a:r>
            <a:r>
              <a:rPr lang="en-US" sz="2800">
                <a:solidFill>
                  <a:srgbClr val="FF0000"/>
                </a:solidFill>
                <a:latin typeface="Times New Roman"/>
                <a:ea typeface="Times New Roman"/>
                <a:cs typeface="Times New Roman"/>
                <a:sym typeface="Times New Roman"/>
              </a:rPr>
              <a:t>CH</a:t>
            </a:r>
            <a:r>
              <a:rPr lang="en-US" sz="2000" baseline="-25000">
                <a:solidFill>
                  <a:srgbClr val="FF0000"/>
                </a:solidFill>
                <a:latin typeface="Times New Roman"/>
                <a:ea typeface="Times New Roman"/>
                <a:cs typeface="Times New Roman"/>
                <a:sym typeface="Times New Roman"/>
              </a:rPr>
              <a:t>3</a:t>
            </a:r>
            <a:br>
              <a:rPr lang="en-US" sz="2000" baseline="-25000">
                <a:solidFill>
                  <a:srgbClr val="FF0000"/>
                </a:solidFill>
                <a:latin typeface="Times New Roman"/>
                <a:ea typeface="Times New Roman"/>
                <a:cs typeface="Times New Roman"/>
                <a:sym typeface="Times New Roman"/>
              </a:rPr>
            </a:br>
            <a:r>
              <a:rPr lang="en-US" sz="2000" baseline="-25000">
                <a:solidFill>
                  <a:srgbClr val="FF0000"/>
                </a:solidFill>
                <a:latin typeface="Times New Roman"/>
                <a:ea typeface="Times New Roman"/>
                <a:cs typeface="Times New Roman"/>
                <a:sym typeface="Times New Roman"/>
              </a:rPr>
              <a:t>                                                                                                                                                               </a:t>
            </a:r>
            <a:r>
              <a:rPr lang="en-US" sz="3200" b="1">
                <a:solidFill>
                  <a:srgbClr val="FF0000"/>
                </a:solidFill>
                <a:latin typeface="Times New Roman"/>
                <a:ea typeface="Times New Roman"/>
                <a:cs typeface="Times New Roman"/>
                <a:sym typeface="Times New Roman"/>
              </a:rPr>
              <a:t>3-hexene</a:t>
            </a:r>
            <a:endParaRPr/>
          </a:p>
          <a:p>
            <a:pPr marL="0" marR="0" lvl="0" indent="0" algn="l" rtl="0">
              <a:spcBef>
                <a:spcPts val="0"/>
              </a:spcBef>
              <a:spcAft>
                <a:spcPts val="0"/>
              </a:spcAft>
              <a:buNone/>
            </a:pPr>
            <a:endParaRPr sz="2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br>
              <a:rPr lang="en-US" sz="1800">
                <a:solidFill>
                  <a:schemeClr val="dk1"/>
                </a:solidFill>
                <a:latin typeface="Arial"/>
                <a:ea typeface="Arial"/>
                <a:cs typeface="Arial"/>
                <a:sym typeface="Arial"/>
              </a:rPr>
            </a:br>
            <a:r>
              <a:rPr lang="en-US" sz="2800">
                <a:solidFill>
                  <a:srgbClr val="3333FF"/>
                </a:solidFill>
                <a:latin typeface="Times New Roman"/>
                <a:ea typeface="Times New Roman"/>
                <a:cs typeface="Times New Roman"/>
                <a:sym typeface="Times New Roman"/>
              </a:rPr>
              <a:t>39. CH</a:t>
            </a:r>
            <a:r>
              <a:rPr lang="en-US" sz="2800" baseline="-25000">
                <a:solidFill>
                  <a:srgbClr val="3333FF"/>
                </a:solidFill>
                <a:latin typeface="Times New Roman"/>
                <a:ea typeface="Times New Roman"/>
                <a:cs typeface="Times New Roman"/>
                <a:sym typeface="Times New Roman"/>
              </a:rPr>
              <a:t>3</a:t>
            </a:r>
            <a:r>
              <a:rPr lang="en-US" sz="2800">
                <a:solidFill>
                  <a:srgbClr val="3333FF"/>
                </a:solidFill>
                <a:latin typeface="Times New Roman"/>
                <a:ea typeface="Times New Roman"/>
                <a:cs typeface="Times New Roman"/>
                <a:sym typeface="Times New Roman"/>
              </a:rPr>
              <a:t>CHCHCH</a:t>
            </a:r>
            <a:r>
              <a:rPr lang="en-US" sz="2800" baseline="-25000">
                <a:solidFill>
                  <a:srgbClr val="3333FF"/>
                </a:solidFill>
                <a:latin typeface="Times New Roman"/>
                <a:ea typeface="Times New Roman"/>
                <a:cs typeface="Times New Roman"/>
                <a:sym typeface="Times New Roman"/>
              </a:rPr>
              <a:t>2</a:t>
            </a:r>
            <a:r>
              <a:rPr lang="en-US" sz="2800">
                <a:solidFill>
                  <a:srgbClr val="3333FF"/>
                </a:solidFill>
                <a:latin typeface="Times New Roman"/>
                <a:ea typeface="Times New Roman"/>
                <a:cs typeface="Times New Roman"/>
                <a:sym typeface="Times New Roman"/>
              </a:rPr>
              <a:t>CH</a:t>
            </a:r>
            <a:r>
              <a:rPr lang="en-US" sz="2800" baseline="-25000">
                <a:solidFill>
                  <a:srgbClr val="3333FF"/>
                </a:solidFill>
                <a:latin typeface="Times New Roman"/>
                <a:ea typeface="Times New Roman"/>
                <a:cs typeface="Times New Roman"/>
                <a:sym typeface="Times New Roman"/>
              </a:rPr>
              <a:t>2</a:t>
            </a:r>
            <a:r>
              <a:rPr lang="en-US" sz="2800">
                <a:solidFill>
                  <a:srgbClr val="3333FF"/>
                </a:solidFill>
                <a:latin typeface="Times New Roman"/>
                <a:ea typeface="Times New Roman"/>
                <a:cs typeface="Times New Roman"/>
                <a:sym typeface="Times New Roman"/>
              </a:rPr>
              <a:t>CH</a:t>
            </a:r>
            <a:r>
              <a:rPr lang="en-US" sz="2800" baseline="-25000">
                <a:solidFill>
                  <a:srgbClr val="3333FF"/>
                </a:solidFill>
                <a:latin typeface="Times New Roman"/>
                <a:ea typeface="Times New Roman"/>
                <a:cs typeface="Times New Roman"/>
                <a:sym typeface="Times New Roman"/>
              </a:rPr>
              <a:t>2</a:t>
            </a:r>
            <a:r>
              <a:rPr lang="en-US" sz="2800">
                <a:solidFill>
                  <a:srgbClr val="3333FF"/>
                </a:solidFill>
                <a:latin typeface="Times New Roman"/>
                <a:ea typeface="Times New Roman"/>
                <a:cs typeface="Times New Roman"/>
                <a:sym typeface="Times New Roman"/>
              </a:rPr>
              <a:t>CH</a:t>
            </a:r>
            <a:r>
              <a:rPr lang="en-US" sz="2800" baseline="-25000">
                <a:solidFill>
                  <a:srgbClr val="3333FF"/>
                </a:solidFill>
                <a:latin typeface="Times New Roman"/>
                <a:ea typeface="Times New Roman"/>
                <a:cs typeface="Times New Roman"/>
                <a:sym typeface="Times New Roman"/>
              </a:rPr>
              <a:t>2</a:t>
            </a:r>
            <a:r>
              <a:rPr lang="en-US" sz="2800">
                <a:solidFill>
                  <a:srgbClr val="3333FF"/>
                </a:solidFill>
                <a:latin typeface="Times New Roman"/>
                <a:ea typeface="Times New Roman"/>
                <a:cs typeface="Times New Roman"/>
                <a:sym typeface="Times New Roman"/>
              </a:rPr>
              <a:t>CH</a:t>
            </a:r>
            <a:r>
              <a:rPr lang="en-US" sz="2800" baseline="-25000">
                <a:solidFill>
                  <a:srgbClr val="3333FF"/>
                </a:solidFill>
                <a:latin typeface="Times New Roman"/>
                <a:ea typeface="Times New Roman"/>
                <a:cs typeface="Times New Roman"/>
                <a:sym typeface="Times New Roman"/>
              </a:rPr>
              <a:t>3    </a:t>
            </a:r>
            <a:r>
              <a:rPr lang="en-US" sz="2800">
                <a:solidFill>
                  <a:srgbClr val="3333FF"/>
                </a:solidFill>
                <a:latin typeface="Times New Roman"/>
                <a:ea typeface="Times New Roman"/>
                <a:cs typeface="Times New Roman"/>
                <a:sym typeface="Times New Roman"/>
              </a:rPr>
              <a:t>or  CH</a:t>
            </a:r>
            <a:r>
              <a:rPr lang="en-US" sz="2800" baseline="-25000">
                <a:solidFill>
                  <a:srgbClr val="3333FF"/>
                </a:solidFill>
                <a:latin typeface="Times New Roman"/>
                <a:ea typeface="Times New Roman"/>
                <a:cs typeface="Times New Roman"/>
                <a:sym typeface="Times New Roman"/>
              </a:rPr>
              <a:t>3</a:t>
            </a:r>
            <a:r>
              <a:rPr lang="en-US" sz="2800">
                <a:solidFill>
                  <a:srgbClr val="3333FF"/>
                </a:solidFill>
                <a:latin typeface="Times New Roman"/>
                <a:ea typeface="Times New Roman"/>
                <a:cs typeface="Times New Roman"/>
                <a:sym typeface="Times New Roman"/>
              </a:rPr>
              <a:t>(CH)</a:t>
            </a:r>
            <a:r>
              <a:rPr lang="en-US" sz="2800" baseline="-25000">
                <a:solidFill>
                  <a:srgbClr val="3333FF"/>
                </a:solidFill>
                <a:latin typeface="Times New Roman"/>
                <a:ea typeface="Times New Roman"/>
                <a:cs typeface="Times New Roman"/>
                <a:sym typeface="Times New Roman"/>
              </a:rPr>
              <a:t>2</a:t>
            </a:r>
            <a:r>
              <a:rPr lang="en-US" sz="2800">
                <a:solidFill>
                  <a:srgbClr val="3333FF"/>
                </a:solidFill>
                <a:latin typeface="Times New Roman"/>
                <a:ea typeface="Times New Roman"/>
                <a:cs typeface="Times New Roman"/>
                <a:sym typeface="Times New Roman"/>
              </a:rPr>
              <a:t>(CH</a:t>
            </a:r>
            <a:r>
              <a:rPr lang="en-US" sz="2800" baseline="-25000">
                <a:solidFill>
                  <a:srgbClr val="3333FF"/>
                </a:solidFill>
                <a:latin typeface="Times New Roman"/>
                <a:ea typeface="Times New Roman"/>
                <a:cs typeface="Times New Roman"/>
                <a:sym typeface="Times New Roman"/>
              </a:rPr>
              <a:t>2</a:t>
            </a:r>
            <a:r>
              <a:rPr lang="en-US" sz="2800">
                <a:solidFill>
                  <a:srgbClr val="3333FF"/>
                </a:solidFill>
                <a:latin typeface="Times New Roman"/>
                <a:ea typeface="Times New Roman"/>
                <a:cs typeface="Times New Roman"/>
                <a:sym typeface="Times New Roman"/>
              </a:rPr>
              <a:t>)</a:t>
            </a:r>
            <a:r>
              <a:rPr lang="en-US" sz="2800" baseline="-25000">
                <a:solidFill>
                  <a:srgbClr val="3333FF"/>
                </a:solidFill>
                <a:latin typeface="Times New Roman"/>
                <a:ea typeface="Times New Roman"/>
                <a:cs typeface="Times New Roman"/>
                <a:sym typeface="Times New Roman"/>
              </a:rPr>
              <a:t>4</a:t>
            </a:r>
            <a:r>
              <a:rPr lang="en-US" sz="2800">
                <a:solidFill>
                  <a:srgbClr val="3333FF"/>
                </a:solidFill>
                <a:latin typeface="Times New Roman"/>
                <a:ea typeface="Times New Roman"/>
                <a:cs typeface="Times New Roman"/>
                <a:sym typeface="Times New Roman"/>
              </a:rPr>
              <a:t>CH</a:t>
            </a:r>
            <a:r>
              <a:rPr lang="en-US" sz="2800" baseline="-25000">
                <a:solidFill>
                  <a:srgbClr val="3333FF"/>
                </a:solidFill>
                <a:latin typeface="Times New Roman"/>
                <a:ea typeface="Times New Roman"/>
                <a:cs typeface="Times New Roman"/>
                <a:sym typeface="Times New Roman"/>
              </a:rPr>
              <a:t>3</a:t>
            </a:r>
            <a:br>
              <a:rPr lang="en-US" sz="2800" baseline="-25000">
                <a:solidFill>
                  <a:srgbClr val="3333FF"/>
                </a:solidFill>
                <a:latin typeface="Times New Roman"/>
                <a:ea typeface="Times New Roman"/>
                <a:cs typeface="Times New Roman"/>
                <a:sym typeface="Times New Roman"/>
              </a:rPr>
            </a:br>
            <a:r>
              <a:rPr lang="en-US" sz="2800" baseline="-25000">
                <a:solidFill>
                  <a:srgbClr val="3333FF"/>
                </a:solidFill>
                <a:latin typeface="Times New Roman"/>
                <a:ea typeface="Times New Roman"/>
                <a:cs typeface="Times New Roman"/>
                <a:sym typeface="Times New Roman"/>
              </a:rPr>
              <a:t>                                                                                                                             </a:t>
            </a:r>
            <a:r>
              <a:rPr lang="en-US" sz="3200" b="1">
                <a:solidFill>
                  <a:srgbClr val="3333FF"/>
                </a:solidFill>
                <a:latin typeface="Times New Roman"/>
                <a:ea typeface="Times New Roman"/>
                <a:cs typeface="Times New Roman"/>
                <a:sym typeface="Times New Roman"/>
              </a:rPr>
              <a:t>2-octene</a:t>
            </a:r>
            <a:endParaRPr/>
          </a:p>
          <a:p>
            <a:pPr marL="0" marR="0" lvl="0" indent="0" algn="l" rtl="0">
              <a:spcBef>
                <a:spcPts val="0"/>
              </a:spcBef>
              <a:spcAft>
                <a:spcPts val="0"/>
              </a:spcAft>
              <a:buNone/>
            </a:pPr>
            <a:endParaRPr sz="2800">
              <a:solidFill>
                <a:srgbClr val="3333FF"/>
              </a:solidFill>
              <a:latin typeface="Times New Roman"/>
              <a:ea typeface="Times New Roman"/>
              <a:cs typeface="Times New Roman"/>
              <a:sym typeface="Times New Roman"/>
            </a:endParaRPr>
          </a:p>
        </p:txBody>
      </p:sp>
      <p:pic>
        <p:nvPicPr>
          <p:cNvPr id="1608" name="Google Shape;1608;p37" descr="HEXENE"/>
          <p:cNvPicPr preferRelativeResize="0"/>
          <p:nvPr/>
        </p:nvPicPr>
        <p:blipFill rotWithShape="1">
          <a:blip r:embed="rId3">
            <a:alphaModFix/>
          </a:blip>
          <a:srcRect/>
          <a:stretch/>
        </p:blipFill>
        <p:spPr>
          <a:xfrm>
            <a:off x="1143000" y="715819"/>
            <a:ext cx="5718048" cy="2647244"/>
          </a:xfrm>
          <a:prstGeom prst="rect">
            <a:avLst/>
          </a:prstGeom>
          <a:noFill/>
          <a:ln>
            <a:noFill/>
          </a:ln>
        </p:spPr>
      </p:pic>
      <p:grpSp>
        <p:nvGrpSpPr>
          <p:cNvPr id="1609" name="Google Shape;1609;p37"/>
          <p:cNvGrpSpPr/>
          <p:nvPr/>
        </p:nvGrpSpPr>
        <p:grpSpPr>
          <a:xfrm>
            <a:off x="914400" y="4648200"/>
            <a:ext cx="6403181" cy="1798188"/>
            <a:chOff x="2131219" y="5059812"/>
            <a:chExt cx="6403181" cy="1798188"/>
          </a:xfrm>
        </p:grpSpPr>
        <p:pic>
          <p:nvPicPr>
            <p:cNvPr id="1610" name="Google Shape;1610;p37" descr="Image result for butane"/>
            <p:cNvPicPr preferRelativeResize="0"/>
            <p:nvPr/>
          </p:nvPicPr>
          <p:blipFill rotWithShape="1">
            <a:blip r:embed="rId4">
              <a:alphaModFix/>
            </a:blip>
            <a:srcRect l="10203"/>
            <a:stretch/>
          </p:blipFill>
          <p:spPr>
            <a:xfrm>
              <a:off x="5181600" y="5059812"/>
              <a:ext cx="3352800" cy="1798188"/>
            </a:xfrm>
            <a:prstGeom prst="rect">
              <a:avLst/>
            </a:prstGeom>
            <a:noFill/>
            <a:ln>
              <a:noFill/>
            </a:ln>
          </p:spPr>
        </p:pic>
        <p:pic>
          <p:nvPicPr>
            <p:cNvPr id="1611" name="Google Shape;1611;p37" descr="Image result for butane"/>
            <p:cNvPicPr preferRelativeResize="0"/>
            <p:nvPr/>
          </p:nvPicPr>
          <p:blipFill rotWithShape="1">
            <a:blip r:embed="rId4">
              <a:alphaModFix/>
            </a:blip>
            <a:srcRect r="18366"/>
            <a:stretch/>
          </p:blipFill>
          <p:spPr>
            <a:xfrm>
              <a:off x="2131219" y="5059812"/>
              <a:ext cx="3048000" cy="1798188"/>
            </a:xfrm>
            <a:prstGeom prst="rect">
              <a:avLst/>
            </a:prstGeom>
            <a:noFill/>
            <a:ln>
              <a:noFill/>
            </a:ln>
          </p:spPr>
        </p:pic>
        <p:sp>
          <p:nvSpPr>
            <p:cNvPr id="1612" name="Google Shape;1612;p37"/>
            <p:cNvSpPr txBox="1"/>
            <p:nvPr/>
          </p:nvSpPr>
          <p:spPr>
            <a:xfrm>
              <a:off x="3429000" y="6118673"/>
              <a:ext cx="1219200" cy="73932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13" name="Google Shape;1613;p37"/>
            <p:cNvSpPr txBox="1"/>
            <p:nvPr/>
          </p:nvSpPr>
          <p:spPr>
            <a:xfrm>
              <a:off x="3810000" y="5585273"/>
              <a:ext cx="381000"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a:solidFill>
                    <a:schemeClr val="dk1"/>
                  </a:solidFill>
                  <a:latin typeface="Arial"/>
                  <a:ea typeface="Arial"/>
                  <a:cs typeface="Arial"/>
                  <a:sym typeface="Arial"/>
                </a:rPr>
                <a:t>=</a:t>
              </a: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1617"/>
        <p:cNvGrpSpPr/>
        <p:nvPr/>
      </p:nvGrpSpPr>
      <p:grpSpPr>
        <a:xfrm>
          <a:off x="0" y="0"/>
          <a:ext cx="0" cy="0"/>
          <a:chOff x="0" y="0"/>
          <a:chExt cx="0" cy="0"/>
        </a:xfrm>
      </p:grpSpPr>
      <p:sp>
        <p:nvSpPr>
          <p:cNvPr id="1618" name="Google Shape;1618;p38"/>
          <p:cNvSpPr txBox="1"/>
          <p:nvPr/>
        </p:nvSpPr>
        <p:spPr>
          <a:xfrm>
            <a:off x="0" y="0"/>
            <a:ext cx="9144000" cy="57554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40.  The 3rd group of hydrocarbons are the </a:t>
            </a:r>
            <a:r>
              <a:rPr lang="en-US" sz="3200" u="sng">
                <a:solidFill>
                  <a:schemeClr val="dk1"/>
                </a:solidFill>
                <a:latin typeface="Times New Roman"/>
                <a:ea typeface="Times New Roman"/>
                <a:cs typeface="Times New Roman"/>
                <a:sym typeface="Times New Roman"/>
              </a:rPr>
              <a:t>ALKYNES</a:t>
            </a:r>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        That’s a small change in the name.  </a:t>
            </a:r>
            <a:br>
              <a:rPr lang="en-US" sz="3200">
                <a:solidFill>
                  <a:schemeClr val="dk1"/>
                </a:solidFill>
                <a:latin typeface="Times New Roman"/>
                <a:ea typeface="Times New Roman"/>
                <a:cs typeface="Times New Roman"/>
                <a:sym typeface="Times New Roman"/>
              </a:rPr>
            </a:b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a:t>
            </a:r>
            <a:r>
              <a:rPr lang="en-US" sz="3200">
                <a:solidFill>
                  <a:srgbClr val="FF0000"/>
                </a:solidFill>
                <a:latin typeface="Times New Roman"/>
                <a:ea typeface="Times New Roman"/>
                <a:cs typeface="Times New Roman"/>
                <a:sym typeface="Times New Roman"/>
              </a:rPr>
              <a:t>In our class ALKYNES only have </a:t>
            </a:r>
            <a:r>
              <a:rPr lang="en-US" sz="3200" b="1" u="sng">
                <a:solidFill>
                  <a:srgbClr val="FF0000"/>
                </a:solidFill>
                <a:latin typeface="Times New Roman"/>
                <a:ea typeface="Times New Roman"/>
                <a:cs typeface="Times New Roman"/>
                <a:sym typeface="Times New Roman"/>
              </a:rPr>
              <a:t>one</a:t>
            </a:r>
            <a:r>
              <a:rPr lang="en-US" sz="3200">
                <a:solidFill>
                  <a:srgbClr val="FF0000"/>
                </a:solidFill>
                <a:latin typeface="Times New Roman"/>
                <a:ea typeface="Times New Roman"/>
                <a:cs typeface="Times New Roman"/>
                <a:sym typeface="Times New Roman"/>
              </a:rPr>
              <a:t> triple bond.</a:t>
            </a:r>
            <a:br>
              <a:rPr lang="en-US" sz="3200">
                <a:solidFill>
                  <a:srgbClr val="FF0000"/>
                </a:solidFill>
                <a:latin typeface="Times New Roman"/>
                <a:ea typeface="Times New Roman"/>
                <a:cs typeface="Times New Roman"/>
                <a:sym typeface="Times New Roman"/>
              </a:rPr>
            </a:br>
            <a:endParaRPr sz="3200">
              <a:solidFill>
                <a:srgbClr val="FF0000"/>
              </a:solidFill>
              <a:latin typeface="Times New Roman"/>
              <a:ea typeface="Times New Roman"/>
              <a:cs typeface="Times New Roman"/>
              <a:sym typeface="Times New Roman"/>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 Naming and drawing will be just like the alkenes,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the number tells where the triple bond is placed.</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a:t>
            </a:r>
            <a:endParaRPr/>
          </a:p>
          <a:p>
            <a:pPr marL="0" marR="0" lvl="0" indent="0" algn="l" rtl="0">
              <a:spcBef>
                <a:spcPts val="160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41.  There is no “</a:t>
            </a:r>
            <a:r>
              <a:rPr lang="en-US" sz="3200" u="sng">
                <a:solidFill>
                  <a:schemeClr val="dk1"/>
                </a:solidFill>
                <a:latin typeface="Times New Roman"/>
                <a:ea typeface="Times New Roman"/>
                <a:cs typeface="Times New Roman"/>
                <a:sym typeface="Times New Roman"/>
              </a:rPr>
              <a:t>methyne</a:t>
            </a:r>
            <a:r>
              <a:rPr lang="en-US" sz="3200">
                <a:solidFill>
                  <a:schemeClr val="dk1"/>
                </a:solidFill>
                <a:latin typeface="Times New Roman"/>
                <a:ea typeface="Times New Roman"/>
                <a:cs typeface="Times New Roman"/>
                <a:sym typeface="Times New Roman"/>
              </a:rPr>
              <a:t>” -- you need at least two</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       carbon atoms to triple bond together.  </a:t>
            </a:r>
            <a:endParaRPr sz="3200">
              <a:solidFill>
                <a:srgbClr val="FF0000"/>
              </a:solidFill>
              <a:latin typeface="Comic Sans MS"/>
              <a:ea typeface="Comic Sans MS"/>
              <a:cs typeface="Comic Sans MS"/>
              <a:sym typeface="Comic Sans M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622"/>
        <p:cNvGrpSpPr/>
        <p:nvPr/>
      </p:nvGrpSpPr>
      <p:grpSpPr>
        <a:xfrm>
          <a:off x="0" y="0"/>
          <a:ext cx="0" cy="0"/>
          <a:chOff x="0" y="0"/>
          <a:chExt cx="0" cy="0"/>
        </a:xfrm>
      </p:grpSpPr>
      <p:sp>
        <p:nvSpPr>
          <p:cNvPr id="1623" name="Google Shape;1623;p39"/>
          <p:cNvSpPr txBox="1"/>
          <p:nvPr/>
        </p:nvSpPr>
        <p:spPr>
          <a:xfrm>
            <a:off x="0" y="0"/>
            <a:ext cx="914400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4400"/>
              <a:buFont typeface="Times New Roman"/>
              <a:buNone/>
            </a:pPr>
            <a:r>
              <a:rPr lang="en-US" sz="4400">
                <a:solidFill>
                  <a:srgbClr val="FF0000"/>
                </a:solidFill>
                <a:latin typeface="Times New Roman"/>
                <a:ea typeface="Times New Roman"/>
                <a:cs typeface="Times New Roman"/>
                <a:sym typeface="Times New Roman"/>
              </a:rPr>
              <a:t>42.  Draw ethyne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627"/>
        <p:cNvGrpSpPr/>
        <p:nvPr/>
      </p:nvGrpSpPr>
      <p:grpSpPr>
        <a:xfrm>
          <a:off x="0" y="0"/>
          <a:ext cx="0" cy="0"/>
          <a:chOff x="0" y="0"/>
          <a:chExt cx="0" cy="0"/>
        </a:xfrm>
      </p:grpSpPr>
      <p:sp>
        <p:nvSpPr>
          <p:cNvPr id="1628" name="Google Shape;1628;p40"/>
          <p:cNvSpPr txBox="1"/>
          <p:nvPr/>
        </p:nvSpPr>
        <p:spPr>
          <a:xfrm>
            <a:off x="0" y="0"/>
            <a:ext cx="914400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4400"/>
              <a:buFont typeface="Times New Roman"/>
              <a:buNone/>
            </a:pPr>
            <a:r>
              <a:rPr lang="en-US" sz="4400">
                <a:solidFill>
                  <a:srgbClr val="FF0000"/>
                </a:solidFill>
                <a:latin typeface="Times New Roman"/>
                <a:ea typeface="Times New Roman"/>
                <a:cs typeface="Times New Roman"/>
                <a:sym typeface="Times New Roman"/>
              </a:rPr>
              <a:t>42.  Draw ethyne  </a:t>
            </a:r>
            <a:endParaRPr/>
          </a:p>
        </p:txBody>
      </p:sp>
      <p:pic>
        <p:nvPicPr>
          <p:cNvPr id="1629" name="Google Shape;1629;p40" descr="250px-Ethyne-2D-flat"/>
          <p:cNvPicPr preferRelativeResize="0"/>
          <p:nvPr/>
        </p:nvPicPr>
        <p:blipFill rotWithShape="1">
          <a:blip r:embed="rId3">
            <a:alphaModFix/>
          </a:blip>
          <a:srcRect/>
          <a:stretch/>
        </p:blipFill>
        <p:spPr>
          <a:xfrm>
            <a:off x="1676400" y="3200400"/>
            <a:ext cx="5486400" cy="1185863"/>
          </a:xfrm>
          <a:prstGeom prst="rect">
            <a:avLst/>
          </a:prstGeom>
          <a:noFill/>
          <a:ln>
            <a:noFill/>
          </a:ln>
        </p:spPr>
      </p:pic>
      <p:sp>
        <p:nvSpPr>
          <p:cNvPr id="1630" name="Google Shape;1630;p40"/>
          <p:cNvSpPr txBox="1"/>
          <p:nvPr/>
        </p:nvSpPr>
        <p:spPr>
          <a:xfrm>
            <a:off x="914400" y="1292423"/>
            <a:ext cx="76200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C0C0C"/>
              </a:buClr>
              <a:buSzPts val="2400"/>
              <a:buFont typeface="Times New Roman"/>
              <a:buNone/>
            </a:pPr>
            <a:r>
              <a:rPr lang="en-US" sz="2400">
                <a:solidFill>
                  <a:srgbClr val="0C0C0C"/>
                </a:solidFill>
                <a:latin typeface="Times New Roman"/>
                <a:ea typeface="Times New Roman"/>
                <a:cs typeface="Times New Roman"/>
                <a:sym typeface="Times New Roman"/>
              </a:rPr>
              <a:t>Ethyne has one triple bonded carbon pair.</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34"/>
        <p:cNvGrpSpPr/>
        <p:nvPr/>
      </p:nvGrpSpPr>
      <p:grpSpPr>
        <a:xfrm>
          <a:off x="0" y="0"/>
          <a:ext cx="0" cy="0"/>
          <a:chOff x="0" y="0"/>
          <a:chExt cx="0" cy="0"/>
        </a:xfrm>
      </p:grpSpPr>
      <p:sp>
        <p:nvSpPr>
          <p:cNvPr id="1635" name="Google Shape;1635;p41"/>
          <p:cNvSpPr txBox="1"/>
          <p:nvPr/>
        </p:nvSpPr>
        <p:spPr>
          <a:xfrm>
            <a:off x="0" y="0"/>
            <a:ext cx="914400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4400"/>
              <a:buFont typeface="Times New Roman"/>
              <a:buNone/>
            </a:pPr>
            <a:r>
              <a:rPr lang="en-US" sz="4400">
                <a:solidFill>
                  <a:srgbClr val="3333FF"/>
                </a:solidFill>
                <a:latin typeface="Times New Roman"/>
                <a:ea typeface="Times New Roman"/>
                <a:cs typeface="Times New Roman"/>
                <a:sym typeface="Times New Roman"/>
              </a:rPr>
              <a:t>43.  Draw propyne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639"/>
        <p:cNvGrpSpPr/>
        <p:nvPr/>
      </p:nvGrpSpPr>
      <p:grpSpPr>
        <a:xfrm>
          <a:off x="0" y="0"/>
          <a:ext cx="0" cy="0"/>
          <a:chOff x="0" y="0"/>
          <a:chExt cx="0" cy="0"/>
        </a:xfrm>
      </p:grpSpPr>
      <p:sp>
        <p:nvSpPr>
          <p:cNvPr id="1640" name="Google Shape;1640;p42"/>
          <p:cNvSpPr txBox="1"/>
          <p:nvPr/>
        </p:nvSpPr>
        <p:spPr>
          <a:xfrm>
            <a:off x="0" y="0"/>
            <a:ext cx="914400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4400"/>
              <a:buFont typeface="Times New Roman"/>
              <a:buNone/>
            </a:pPr>
            <a:r>
              <a:rPr lang="en-US" sz="4400">
                <a:solidFill>
                  <a:srgbClr val="3333FF"/>
                </a:solidFill>
                <a:latin typeface="Times New Roman"/>
                <a:ea typeface="Times New Roman"/>
                <a:cs typeface="Times New Roman"/>
                <a:sym typeface="Times New Roman"/>
              </a:rPr>
              <a:t>43.  Draw propyne.     </a:t>
            </a:r>
            <a:endParaRPr/>
          </a:p>
        </p:txBody>
      </p:sp>
      <p:pic>
        <p:nvPicPr>
          <p:cNvPr id="1641" name="Google Shape;1641;p42" descr="Propyne-2D-flat"/>
          <p:cNvPicPr preferRelativeResize="0"/>
          <p:nvPr/>
        </p:nvPicPr>
        <p:blipFill rotWithShape="1">
          <a:blip r:embed="rId3">
            <a:alphaModFix/>
          </a:blip>
          <a:srcRect/>
          <a:stretch/>
        </p:blipFill>
        <p:spPr>
          <a:xfrm>
            <a:off x="1143000" y="2255462"/>
            <a:ext cx="6486525" cy="3911183"/>
          </a:xfrm>
          <a:prstGeom prst="rect">
            <a:avLst/>
          </a:prstGeom>
          <a:noFill/>
          <a:ln>
            <a:noFill/>
          </a:ln>
        </p:spPr>
      </p:pic>
      <p:sp>
        <p:nvSpPr>
          <p:cNvPr id="1642" name="Google Shape;1642;p42"/>
          <p:cNvSpPr txBox="1"/>
          <p:nvPr/>
        </p:nvSpPr>
        <p:spPr>
          <a:xfrm>
            <a:off x="990600" y="1295400"/>
            <a:ext cx="75438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2400"/>
              <a:buFont typeface="Times New Roman"/>
              <a:buNone/>
            </a:pPr>
            <a:r>
              <a:rPr lang="en-US" sz="2400">
                <a:solidFill>
                  <a:srgbClr val="3333FF"/>
                </a:solidFill>
                <a:latin typeface="Times New Roman"/>
                <a:ea typeface="Times New Roman"/>
                <a:cs typeface="Times New Roman"/>
                <a:sym typeface="Times New Roman"/>
              </a:rPr>
              <a:t>Propyne has one triple bonded carbon pair also.</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46"/>
        <p:cNvGrpSpPr/>
        <p:nvPr/>
      </p:nvGrpSpPr>
      <p:grpSpPr>
        <a:xfrm>
          <a:off x="0" y="0"/>
          <a:ext cx="0" cy="0"/>
          <a:chOff x="0" y="0"/>
          <a:chExt cx="0" cy="0"/>
        </a:xfrm>
      </p:grpSpPr>
      <p:sp>
        <p:nvSpPr>
          <p:cNvPr id="1647" name="Google Shape;1647;p43"/>
          <p:cNvSpPr txBox="1"/>
          <p:nvPr/>
        </p:nvSpPr>
        <p:spPr>
          <a:xfrm>
            <a:off x="0" y="0"/>
            <a:ext cx="91440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C0C0C"/>
              </a:buClr>
              <a:buSzPts val="3200"/>
              <a:buFont typeface="Times New Roman"/>
              <a:buNone/>
            </a:pPr>
            <a:r>
              <a:rPr lang="en-US" sz="3200">
                <a:solidFill>
                  <a:srgbClr val="0C0C0C"/>
                </a:solidFill>
                <a:latin typeface="Times New Roman"/>
                <a:ea typeface="Times New Roman"/>
                <a:cs typeface="Times New Roman"/>
                <a:sym typeface="Times New Roman"/>
              </a:rPr>
              <a:t>44.  Let’s draw 1-butyne  </a:t>
            </a:r>
            <a:endParaRPr/>
          </a:p>
        </p:txBody>
      </p:sp>
      <p:pic>
        <p:nvPicPr>
          <p:cNvPr id="1648" name="Google Shape;1648;p43" descr="smiley%20face"/>
          <p:cNvPicPr preferRelativeResize="0"/>
          <p:nvPr/>
        </p:nvPicPr>
        <p:blipFill rotWithShape="1">
          <a:blip r:embed="rId3">
            <a:alphaModFix/>
          </a:blip>
          <a:srcRect/>
          <a:stretch/>
        </p:blipFill>
        <p:spPr>
          <a:xfrm>
            <a:off x="7467600" y="152400"/>
            <a:ext cx="1524000" cy="1524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52"/>
        <p:cNvGrpSpPr/>
        <p:nvPr/>
      </p:nvGrpSpPr>
      <p:grpSpPr>
        <a:xfrm>
          <a:off x="0" y="0"/>
          <a:ext cx="0" cy="0"/>
          <a:chOff x="0" y="0"/>
          <a:chExt cx="0" cy="0"/>
        </a:xfrm>
      </p:grpSpPr>
      <p:sp>
        <p:nvSpPr>
          <p:cNvPr id="1653" name="Google Shape;1653;p44"/>
          <p:cNvSpPr txBox="1"/>
          <p:nvPr/>
        </p:nvSpPr>
        <p:spPr>
          <a:xfrm>
            <a:off x="0" y="0"/>
            <a:ext cx="91440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44</a:t>
            </a:r>
            <a:r>
              <a:rPr lang="en-US" sz="3200">
                <a:solidFill>
                  <a:srgbClr val="0C0C0C"/>
                </a:solidFill>
                <a:latin typeface="Times New Roman"/>
                <a:ea typeface="Times New Roman"/>
                <a:cs typeface="Times New Roman"/>
                <a:sym typeface="Times New Roman"/>
              </a:rPr>
              <a:t>.  Let’s draw 1-butyne  </a:t>
            </a:r>
            <a:endParaRPr/>
          </a:p>
        </p:txBody>
      </p:sp>
      <p:pic>
        <p:nvPicPr>
          <p:cNvPr id="1654" name="Google Shape;1654;p44" descr="smiley%20face"/>
          <p:cNvPicPr preferRelativeResize="0"/>
          <p:nvPr/>
        </p:nvPicPr>
        <p:blipFill rotWithShape="1">
          <a:blip r:embed="rId3">
            <a:alphaModFix/>
          </a:blip>
          <a:srcRect/>
          <a:stretch/>
        </p:blipFill>
        <p:spPr>
          <a:xfrm>
            <a:off x="7467600" y="152400"/>
            <a:ext cx="1524000" cy="1524000"/>
          </a:xfrm>
          <a:prstGeom prst="rect">
            <a:avLst/>
          </a:prstGeom>
          <a:noFill/>
          <a:ln>
            <a:noFill/>
          </a:ln>
        </p:spPr>
      </p:pic>
      <p:pic>
        <p:nvPicPr>
          <p:cNvPr id="1655" name="Google Shape;1655;p44" descr="Illustrated Glossary of Organic Chemistry - Butyne"/>
          <p:cNvPicPr preferRelativeResize="0"/>
          <p:nvPr/>
        </p:nvPicPr>
        <p:blipFill rotWithShape="1">
          <a:blip r:embed="rId4">
            <a:alphaModFix/>
          </a:blip>
          <a:srcRect/>
          <a:stretch/>
        </p:blipFill>
        <p:spPr>
          <a:xfrm>
            <a:off x="228600" y="1509074"/>
            <a:ext cx="4246724" cy="1919926"/>
          </a:xfrm>
          <a:prstGeom prst="rect">
            <a:avLst/>
          </a:prstGeom>
          <a:noFill/>
          <a:ln>
            <a:noFill/>
          </a:ln>
        </p:spPr>
      </p:pic>
      <p:sp>
        <p:nvSpPr>
          <p:cNvPr id="1656" name="Google Shape;1656;p44"/>
          <p:cNvSpPr txBox="1"/>
          <p:nvPr/>
        </p:nvSpPr>
        <p:spPr>
          <a:xfrm>
            <a:off x="4668678" y="1828800"/>
            <a:ext cx="4475322" cy="35394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Times New Roman"/>
              <a:buNone/>
            </a:pPr>
            <a:r>
              <a:rPr lang="en-US" sz="2800">
                <a:solidFill>
                  <a:srgbClr val="FF0000"/>
                </a:solidFill>
                <a:latin typeface="Times New Roman"/>
                <a:ea typeface="Times New Roman"/>
                <a:cs typeface="Times New Roman"/>
                <a:sym typeface="Times New Roman"/>
              </a:rPr>
              <a:t>That’s 1-butyne, counting from the left side.</a:t>
            </a:r>
            <a:endParaRPr/>
          </a:p>
          <a:p>
            <a:pPr marL="0" marR="0" lvl="0" indent="0" algn="l" rtl="0">
              <a:spcBef>
                <a:spcPts val="1400"/>
              </a:spcBef>
              <a:spcAft>
                <a:spcPts val="0"/>
              </a:spcAft>
              <a:buClr>
                <a:srgbClr val="FF0000"/>
              </a:buClr>
              <a:buSzPts val="2800"/>
              <a:buFont typeface="Times New Roman"/>
              <a:buNone/>
            </a:pPr>
            <a:r>
              <a:rPr lang="en-US" sz="2800">
                <a:solidFill>
                  <a:srgbClr val="FF0000"/>
                </a:solidFill>
                <a:latin typeface="Times New Roman"/>
                <a:ea typeface="Times New Roman"/>
                <a:cs typeface="Times New Roman"/>
                <a:sym typeface="Times New Roman"/>
              </a:rPr>
              <a:t>Don’t count from the right!</a:t>
            </a:r>
            <a:endParaRPr/>
          </a:p>
          <a:p>
            <a:pPr marL="0" marR="0" lvl="0" indent="0" algn="l" rtl="0">
              <a:spcBef>
                <a:spcPts val="1400"/>
              </a:spcBef>
              <a:spcAft>
                <a:spcPts val="0"/>
              </a:spcAft>
              <a:buClr>
                <a:srgbClr val="FF0000"/>
              </a:buClr>
              <a:buSzPts val="2800"/>
              <a:buFont typeface="Times New Roman"/>
              <a:buNone/>
            </a:pPr>
            <a:r>
              <a:rPr lang="en-US" sz="2800">
                <a:solidFill>
                  <a:srgbClr val="FF0000"/>
                </a:solidFill>
                <a:latin typeface="Times New Roman"/>
                <a:ea typeface="Times New Roman"/>
                <a:cs typeface="Times New Roman"/>
                <a:sym typeface="Times New Roman"/>
              </a:rPr>
              <a:t>Just keep track of where</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the “first” carbon is, on the left or right, choose the “lower number”.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660"/>
        <p:cNvGrpSpPr/>
        <p:nvPr/>
      </p:nvGrpSpPr>
      <p:grpSpPr>
        <a:xfrm>
          <a:off x="0" y="0"/>
          <a:ext cx="0" cy="0"/>
          <a:chOff x="0" y="0"/>
          <a:chExt cx="0" cy="0"/>
        </a:xfrm>
      </p:grpSpPr>
      <p:sp>
        <p:nvSpPr>
          <p:cNvPr id="1661" name="Google Shape;1661;p45"/>
          <p:cNvSpPr txBox="1"/>
          <p:nvPr/>
        </p:nvSpPr>
        <p:spPr>
          <a:xfrm>
            <a:off x="0" y="0"/>
            <a:ext cx="91440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3200"/>
              <a:buFont typeface="Times New Roman"/>
              <a:buNone/>
            </a:pPr>
            <a:r>
              <a:rPr lang="en-US" sz="3200">
                <a:solidFill>
                  <a:srgbClr val="3333FF"/>
                </a:solidFill>
                <a:latin typeface="Times New Roman"/>
                <a:ea typeface="Times New Roman"/>
                <a:cs typeface="Times New Roman"/>
                <a:sym typeface="Times New Roman"/>
              </a:rPr>
              <a:t>45.  Draw 2-butyne</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665"/>
        <p:cNvGrpSpPr/>
        <p:nvPr/>
      </p:nvGrpSpPr>
      <p:grpSpPr>
        <a:xfrm>
          <a:off x="0" y="0"/>
          <a:ext cx="0" cy="0"/>
          <a:chOff x="0" y="0"/>
          <a:chExt cx="0" cy="0"/>
        </a:xfrm>
      </p:grpSpPr>
      <p:sp>
        <p:nvSpPr>
          <p:cNvPr id="1666" name="Google Shape;1666;p46"/>
          <p:cNvSpPr txBox="1"/>
          <p:nvPr/>
        </p:nvSpPr>
        <p:spPr>
          <a:xfrm>
            <a:off x="0" y="0"/>
            <a:ext cx="91440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3200"/>
              <a:buFont typeface="Times New Roman"/>
              <a:buNone/>
            </a:pPr>
            <a:r>
              <a:rPr lang="en-US" sz="3200">
                <a:solidFill>
                  <a:srgbClr val="3333FF"/>
                </a:solidFill>
                <a:latin typeface="Times New Roman"/>
                <a:ea typeface="Times New Roman"/>
                <a:cs typeface="Times New Roman"/>
                <a:sym typeface="Times New Roman"/>
              </a:rPr>
              <a:t>45.  Draw 2-butyne</a:t>
            </a:r>
            <a:endParaRPr/>
          </a:p>
        </p:txBody>
      </p:sp>
      <p:pic>
        <p:nvPicPr>
          <p:cNvPr id="1667" name="Google Shape;1667;p46" descr="Illustrated Glossary of Organic Chemistry - Butyne"/>
          <p:cNvPicPr preferRelativeResize="0"/>
          <p:nvPr/>
        </p:nvPicPr>
        <p:blipFill rotWithShape="1">
          <a:blip r:embed="rId3">
            <a:alphaModFix/>
          </a:blip>
          <a:srcRect/>
          <a:stretch/>
        </p:blipFill>
        <p:spPr>
          <a:xfrm>
            <a:off x="228600" y="1143000"/>
            <a:ext cx="4419600" cy="1998083"/>
          </a:xfrm>
          <a:prstGeom prst="rect">
            <a:avLst/>
          </a:prstGeom>
          <a:noFill/>
          <a:ln>
            <a:noFill/>
          </a:ln>
        </p:spPr>
      </p:pic>
      <p:sp>
        <p:nvSpPr>
          <p:cNvPr id="1668" name="Google Shape;1668;p46"/>
          <p:cNvSpPr txBox="1"/>
          <p:nvPr/>
        </p:nvSpPr>
        <p:spPr>
          <a:xfrm>
            <a:off x="5040549" y="910934"/>
            <a:ext cx="3886200" cy="24622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3333FF"/>
              </a:buClr>
              <a:buSzPts val="2800"/>
              <a:buFont typeface="Times New Roman"/>
              <a:buNone/>
            </a:pPr>
            <a:r>
              <a:rPr lang="en-US" sz="2800">
                <a:solidFill>
                  <a:srgbClr val="3333FF"/>
                </a:solidFill>
                <a:latin typeface="Times New Roman"/>
                <a:ea typeface="Times New Roman"/>
                <a:cs typeface="Times New Roman"/>
                <a:sym typeface="Times New Roman"/>
              </a:rPr>
              <a:t>This is 2-butyne</a:t>
            </a:r>
            <a:endParaRPr/>
          </a:p>
          <a:p>
            <a:pPr marL="0" marR="0" lvl="0" indent="0" algn="ctr" rtl="0">
              <a:spcBef>
                <a:spcPts val="1400"/>
              </a:spcBef>
              <a:spcAft>
                <a:spcPts val="0"/>
              </a:spcAft>
              <a:buClr>
                <a:srgbClr val="3333FF"/>
              </a:buClr>
              <a:buSzPts val="2800"/>
              <a:buFont typeface="Times New Roman"/>
              <a:buNone/>
            </a:pPr>
            <a:r>
              <a:rPr lang="en-US" sz="2800">
                <a:solidFill>
                  <a:srgbClr val="3333FF"/>
                </a:solidFill>
                <a:latin typeface="Times New Roman"/>
                <a:ea typeface="Times New Roman"/>
                <a:cs typeface="Times New Roman"/>
                <a:sym typeface="Times New Roman"/>
              </a:rPr>
              <a:t>The triple bond is between carbon 2 – 3</a:t>
            </a:r>
            <a:br>
              <a:rPr lang="en-US" sz="2800">
                <a:solidFill>
                  <a:srgbClr val="3333FF"/>
                </a:solidFill>
                <a:latin typeface="Times New Roman"/>
                <a:ea typeface="Times New Roman"/>
                <a:cs typeface="Times New Roman"/>
                <a:sym typeface="Times New Roman"/>
              </a:rPr>
            </a:br>
            <a:r>
              <a:rPr lang="en-US" sz="2800">
                <a:solidFill>
                  <a:srgbClr val="3333FF"/>
                </a:solidFill>
                <a:latin typeface="Times New Roman"/>
                <a:ea typeface="Times New Roman"/>
                <a:cs typeface="Times New Roman"/>
                <a:sym typeface="Times New Roman"/>
              </a:rPr>
              <a:t>counting from </a:t>
            </a:r>
            <a:br>
              <a:rPr lang="en-US" sz="2800">
                <a:solidFill>
                  <a:srgbClr val="3333FF"/>
                </a:solidFill>
                <a:latin typeface="Times New Roman"/>
                <a:ea typeface="Times New Roman"/>
                <a:cs typeface="Times New Roman"/>
                <a:sym typeface="Times New Roman"/>
              </a:rPr>
            </a:br>
            <a:r>
              <a:rPr lang="en-US" sz="2800">
                <a:solidFill>
                  <a:srgbClr val="3333FF"/>
                </a:solidFill>
                <a:latin typeface="Times New Roman"/>
                <a:ea typeface="Times New Roman"/>
                <a:cs typeface="Times New Roman"/>
                <a:sym typeface="Times New Roman"/>
              </a:rPr>
              <a:t>EITHER direction.</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672"/>
        <p:cNvGrpSpPr/>
        <p:nvPr/>
      </p:nvGrpSpPr>
      <p:grpSpPr>
        <a:xfrm>
          <a:off x="0" y="0"/>
          <a:ext cx="0" cy="0"/>
          <a:chOff x="0" y="0"/>
          <a:chExt cx="0" cy="0"/>
        </a:xfrm>
      </p:grpSpPr>
      <p:sp>
        <p:nvSpPr>
          <p:cNvPr id="1673" name="Google Shape;1673;p47"/>
          <p:cNvSpPr txBox="1"/>
          <p:nvPr/>
        </p:nvSpPr>
        <p:spPr>
          <a:xfrm>
            <a:off x="0" y="0"/>
            <a:ext cx="91440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3200"/>
              <a:buFont typeface="Times New Roman"/>
              <a:buNone/>
            </a:pPr>
            <a:r>
              <a:rPr lang="en-US" sz="3200">
                <a:solidFill>
                  <a:srgbClr val="3333FF"/>
                </a:solidFill>
                <a:latin typeface="Times New Roman"/>
                <a:ea typeface="Times New Roman"/>
                <a:cs typeface="Times New Roman"/>
                <a:sym typeface="Times New Roman"/>
              </a:rPr>
              <a:t>45.  Draw 2-butyne</a:t>
            </a:r>
            <a:endParaRPr/>
          </a:p>
        </p:txBody>
      </p:sp>
      <p:pic>
        <p:nvPicPr>
          <p:cNvPr id="1674" name="Google Shape;1674;p47" descr="smiley%20face"/>
          <p:cNvPicPr preferRelativeResize="0"/>
          <p:nvPr/>
        </p:nvPicPr>
        <p:blipFill rotWithShape="1">
          <a:blip r:embed="rId3">
            <a:alphaModFix/>
          </a:blip>
          <a:srcRect/>
          <a:stretch/>
        </p:blipFill>
        <p:spPr>
          <a:xfrm>
            <a:off x="7467600" y="152400"/>
            <a:ext cx="1524000" cy="1524000"/>
          </a:xfrm>
          <a:prstGeom prst="rect">
            <a:avLst/>
          </a:prstGeom>
          <a:noFill/>
          <a:ln>
            <a:noFill/>
          </a:ln>
        </p:spPr>
      </p:pic>
      <p:sp>
        <p:nvSpPr>
          <p:cNvPr id="1675" name="Google Shape;1675;p47"/>
          <p:cNvSpPr txBox="1"/>
          <p:nvPr/>
        </p:nvSpPr>
        <p:spPr>
          <a:xfrm>
            <a:off x="4475325" y="1606045"/>
            <a:ext cx="4668675" cy="24622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Times New Roman"/>
              <a:buNone/>
            </a:pPr>
            <a:r>
              <a:rPr lang="en-US" sz="2800">
                <a:solidFill>
                  <a:srgbClr val="FF0000"/>
                </a:solidFill>
                <a:latin typeface="Times New Roman"/>
                <a:ea typeface="Times New Roman"/>
                <a:cs typeface="Times New Roman"/>
                <a:sym typeface="Times New Roman"/>
              </a:rPr>
              <a:t>That’s 1-butyne at left.  </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counting from the right side.</a:t>
            </a:r>
            <a:endParaRPr/>
          </a:p>
          <a:p>
            <a:pPr marL="0" marR="0" lvl="0" indent="0" algn="l" rtl="0">
              <a:spcBef>
                <a:spcPts val="1400"/>
              </a:spcBef>
              <a:spcAft>
                <a:spcPts val="0"/>
              </a:spcAft>
              <a:buClr>
                <a:srgbClr val="FF0000"/>
              </a:buClr>
              <a:buSzPts val="2800"/>
              <a:buFont typeface="Times New Roman"/>
              <a:buNone/>
            </a:pPr>
            <a:r>
              <a:rPr lang="en-US" sz="2800">
                <a:solidFill>
                  <a:srgbClr val="FF0000"/>
                </a:solidFill>
                <a:latin typeface="Times New Roman"/>
                <a:ea typeface="Times New Roman"/>
                <a:cs typeface="Times New Roman"/>
                <a:sym typeface="Times New Roman"/>
              </a:rPr>
              <a:t>Just keep track of the “first” carbon, left/right doesn’t matter.  </a:t>
            </a:r>
            <a:endParaRPr/>
          </a:p>
        </p:txBody>
      </p:sp>
      <p:pic>
        <p:nvPicPr>
          <p:cNvPr id="1676" name="Google Shape;1676;p47" descr="Illustrated Glossary of Organic Chemistry - Butyne"/>
          <p:cNvPicPr preferRelativeResize="0"/>
          <p:nvPr/>
        </p:nvPicPr>
        <p:blipFill rotWithShape="1">
          <a:blip r:embed="rId4">
            <a:alphaModFix/>
          </a:blip>
          <a:srcRect/>
          <a:stretch/>
        </p:blipFill>
        <p:spPr>
          <a:xfrm>
            <a:off x="228600" y="1509074"/>
            <a:ext cx="4246724" cy="191992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680"/>
        <p:cNvGrpSpPr/>
        <p:nvPr/>
      </p:nvGrpSpPr>
      <p:grpSpPr>
        <a:xfrm>
          <a:off x="0" y="0"/>
          <a:ext cx="0" cy="0"/>
          <a:chOff x="0" y="0"/>
          <a:chExt cx="0" cy="0"/>
        </a:xfrm>
      </p:grpSpPr>
      <p:sp>
        <p:nvSpPr>
          <p:cNvPr id="1681" name="Google Shape;1681;p48"/>
          <p:cNvSpPr txBox="1"/>
          <p:nvPr/>
        </p:nvSpPr>
        <p:spPr>
          <a:xfrm>
            <a:off x="0" y="0"/>
            <a:ext cx="88392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46.  Let’s draw some more…</a:t>
            </a:r>
            <a:endParaRPr/>
          </a:p>
        </p:txBody>
      </p:sp>
      <p:sp>
        <p:nvSpPr>
          <p:cNvPr id="1682" name="Google Shape;1682;p48"/>
          <p:cNvSpPr txBox="1"/>
          <p:nvPr/>
        </p:nvSpPr>
        <p:spPr>
          <a:xfrm>
            <a:off x="0" y="533400"/>
            <a:ext cx="3581400" cy="313932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1-pentyne</a:t>
            </a:r>
            <a:endParaRPr/>
          </a:p>
          <a:p>
            <a:pPr marL="0" marR="0" lvl="0" indent="0" algn="l" rtl="0">
              <a:spcBef>
                <a:spcPts val="180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2-pentyne</a:t>
            </a:r>
            <a:endParaRPr/>
          </a:p>
          <a:p>
            <a:pPr marL="0" marR="0" lvl="0" indent="0" algn="l" rtl="0">
              <a:spcBef>
                <a:spcPts val="180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1-heptyne</a:t>
            </a:r>
            <a:endParaRPr/>
          </a:p>
          <a:p>
            <a:pPr marL="0" marR="0" lvl="0" indent="0" algn="l" rtl="0">
              <a:spcBef>
                <a:spcPts val="180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3-heptyne</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86"/>
        <p:cNvGrpSpPr/>
        <p:nvPr/>
      </p:nvGrpSpPr>
      <p:grpSpPr>
        <a:xfrm>
          <a:off x="0" y="0"/>
          <a:ext cx="0" cy="0"/>
          <a:chOff x="0" y="0"/>
          <a:chExt cx="0" cy="0"/>
        </a:xfrm>
      </p:grpSpPr>
      <p:sp>
        <p:nvSpPr>
          <p:cNvPr id="1687" name="Google Shape;1687;p49"/>
          <p:cNvSpPr txBox="1"/>
          <p:nvPr/>
        </p:nvSpPr>
        <p:spPr>
          <a:xfrm>
            <a:off x="0" y="0"/>
            <a:ext cx="88392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Times New Roman"/>
              <a:buNone/>
            </a:pPr>
            <a:r>
              <a:rPr lang="en-US" sz="3200">
                <a:solidFill>
                  <a:schemeClr val="dk1"/>
                </a:solidFill>
                <a:latin typeface="Times New Roman"/>
                <a:ea typeface="Times New Roman"/>
                <a:cs typeface="Times New Roman"/>
                <a:sym typeface="Times New Roman"/>
              </a:rPr>
              <a:t>46.  Let’s draw some more…</a:t>
            </a:r>
            <a:endParaRPr/>
          </a:p>
        </p:txBody>
      </p:sp>
      <p:pic>
        <p:nvPicPr>
          <p:cNvPr id="1688" name="Google Shape;1688;p49" descr="A piece of paper with writing on it&#10;&#10;Description automatically generated"/>
          <p:cNvPicPr preferRelativeResize="0"/>
          <p:nvPr/>
        </p:nvPicPr>
        <p:blipFill rotWithShape="1">
          <a:blip r:embed="rId3">
            <a:alphaModFix/>
          </a:blip>
          <a:srcRect b="5369"/>
          <a:stretch/>
        </p:blipFill>
        <p:spPr>
          <a:xfrm rot="5400000">
            <a:off x="2626594" y="345206"/>
            <a:ext cx="6337854" cy="6714242"/>
          </a:xfrm>
          <a:prstGeom prst="rect">
            <a:avLst/>
          </a:prstGeom>
          <a:noFill/>
          <a:ln>
            <a:noFill/>
          </a:ln>
        </p:spPr>
      </p:pic>
      <p:sp>
        <p:nvSpPr>
          <p:cNvPr id="1689" name="Google Shape;1689;p49"/>
          <p:cNvSpPr txBox="1"/>
          <p:nvPr/>
        </p:nvSpPr>
        <p:spPr>
          <a:xfrm>
            <a:off x="0" y="533400"/>
            <a:ext cx="3581400" cy="313932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1-pentyne</a:t>
            </a:r>
            <a:endParaRPr/>
          </a:p>
          <a:p>
            <a:pPr marL="0" marR="0" lvl="0" indent="0" algn="l" rtl="0">
              <a:spcBef>
                <a:spcPts val="180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2-pentyne</a:t>
            </a:r>
            <a:endParaRPr/>
          </a:p>
          <a:p>
            <a:pPr marL="0" marR="0" lvl="0" indent="0" algn="l" rtl="0">
              <a:spcBef>
                <a:spcPts val="180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1-heptyne</a:t>
            </a:r>
            <a:endParaRPr/>
          </a:p>
          <a:p>
            <a:pPr marL="0" marR="0" lvl="0" indent="0" algn="l" rtl="0">
              <a:spcBef>
                <a:spcPts val="180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3-heptyne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693"/>
        <p:cNvGrpSpPr/>
        <p:nvPr/>
      </p:nvGrpSpPr>
      <p:grpSpPr>
        <a:xfrm>
          <a:off x="0" y="0"/>
          <a:ext cx="0" cy="0"/>
          <a:chOff x="0" y="0"/>
          <a:chExt cx="0" cy="0"/>
        </a:xfrm>
      </p:grpSpPr>
      <p:sp>
        <p:nvSpPr>
          <p:cNvPr id="1694" name="Google Shape;1694;p50"/>
          <p:cNvSpPr txBox="1"/>
          <p:nvPr/>
        </p:nvSpPr>
        <p:spPr>
          <a:xfrm>
            <a:off x="0" y="0"/>
            <a:ext cx="9144000" cy="47089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47.  What is the general formula for alkynes?</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a:t>
            </a:r>
            <a:r>
              <a:rPr lang="en-US" sz="6600">
                <a:solidFill>
                  <a:schemeClr val="dk1"/>
                </a:solidFill>
                <a:latin typeface="Times New Roman"/>
                <a:ea typeface="Times New Roman"/>
                <a:cs typeface="Times New Roman"/>
                <a:sym typeface="Times New Roman"/>
              </a:rPr>
              <a:t> </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If an alkyne has 9 carbons, what is the formula?            </a:t>
            </a:r>
            <a:br>
              <a:rPr lang="en-US" sz="3600">
                <a:solidFill>
                  <a:schemeClr val="dk1"/>
                </a:solidFill>
                <a:latin typeface="Times New Roman"/>
                <a:ea typeface="Times New Roman"/>
                <a:cs typeface="Times New Roman"/>
                <a:sym typeface="Times New Roman"/>
              </a:rPr>
            </a:br>
            <a:r>
              <a:rPr lang="en-US" sz="5400">
                <a:solidFill>
                  <a:srgbClr val="FF0000"/>
                </a:solidFill>
                <a:latin typeface="Times New Roman"/>
                <a:ea typeface="Times New Roman"/>
                <a:cs typeface="Times New Roman"/>
                <a:sym typeface="Times New Roman"/>
              </a:rPr>
              <a:t>  </a:t>
            </a:r>
            <a:endParaRPr sz="3600">
              <a:solidFill>
                <a:srgbClr val="FF0000"/>
              </a:solidFill>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698"/>
        <p:cNvGrpSpPr/>
        <p:nvPr/>
      </p:nvGrpSpPr>
      <p:grpSpPr>
        <a:xfrm>
          <a:off x="0" y="0"/>
          <a:ext cx="0" cy="0"/>
          <a:chOff x="0" y="0"/>
          <a:chExt cx="0" cy="0"/>
        </a:xfrm>
      </p:grpSpPr>
      <p:sp>
        <p:nvSpPr>
          <p:cNvPr id="1699" name="Google Shape;1699;p51"/>
          <p:cNvSpPr txBox="1"/>
          <p:nvPr/>
        </p:nvSpPr>
        <p:spPr>
          <a:xfrm>
            <a:off x="0" y="0"/>
            <a:ext cx="9144000" cy="48936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47.  What is the general formula for alkynes?</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a:t>
            </a:r>
            <a:r>
              <a:rPr lang="en-US" sz="6600">
                <a:solidFill>
                  <a:schemeClr val="dk1"/>
                </a:solidFill>
                <a:latin typeface="Times New Roman"/>
                <a:ea typeface="Times New Roman"/>
                <a:cs typeface="Times New Roman"/>
                <a:sym typeface="Times New Roman"/>
              </a:rPr>
              <a:t>C</a:t>
            </a:r>
            <a:r>
              <a:rPr lang="en-US" sz="6600" baseline="-25000">
                <a:solidFill>
                  <a:schemeClr val="dk1"/>
                </a:solidFill>
                <a:latin typeface="Times New Roman"/>
                <a:ea typeface="Times New Roman"/>
                <a:cs typeface="Times New Roman"/>
                <a:sym typeface="Times New Roman"/>
              </a:rPr>
              <a:t>n</a:t>
            </a:r>
            <a:r>
              <a:rPr lang="en-US" sz="6600">
                <a:solidFill>
                  <a:schemeClr val="dk1"/>
                </a:solidFill>
                <a:latin typeface="Times New Roman"/>
                <a:ea typeface="Times New Roman"/>
                <a:cs typeface="Times New Roman"/>
                <a:sym typeface="Times New Roman"/>
              </a:rPr>
              <a:t>H</a:t>
            </a:r>
            <a:r>
              <a:rPr lang="en-US" sz="6600" baseline="-25000">
                <a:solidFill>
                  <a:schemeClr val="dk1"/>
                </a:solidFill>
                <a:latin typeface="Times New Roman"/>
                <a:ea typeface="Times New Roman"/>
                <a:cs typeface="Times New Roman"/>
                <a:sym typeface="Times New Roman"/>
              </a:rPr>
              <a:t>2n-2</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If an alkyne has 9 carbons, what is the formula?            </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a:t>
            </a:r>
            <a:r>
              <a:rPr lang="en-US" sz="6600">
                <a:solidFill>
                  <a:srgbClr val="FF0000"/>
                </a:solidFill>
                <a:latin typeface="Times New Roman"/>
                <a:ea typeface="Times New Roman"/>
                <a:cs typeface="Times New Roman"/>
                <a:sym typeface="Times New Roman"/>
              </a:rPr>
              <a:t>C</a:t>
            </a:r>
            <a:r>
              <a:rPr lang="en-US" sz="6600" baseline="-25000">
                <a:solidFill>
                  <a:srgbClr val="FF0000"/>
                </a:solidFill>
                <a:latin typeface="Times New Roman"/>
                <a:ea typeface="Times New Roman"/>
                <a:cs typeface="Times New Roman"/>
                <a:sym typeface="Times New Roman"/>
              </a:rPr>
              <a:t>9</a:t>
            </a:r>
            <a:r>
              <a:rPr lang="en-US" sz="6600">
                <a:solidFill>
                  <a:srgbClr val="FF0000"/>
                </a:solidFill>
                <a:latin typeface="Times New Roman"/>
                <a:ea typeface="Times New Roman"/>
                <a:cs typeface="Times New Roman"/>
                <a:sym typeface="Times New Roman"/>
              </a:rPr>
              <a:t>H</a:t>
            </a:r>
            <a:r>
              <a:rPr lang="en-US" sz="6600" baseline="-25000">
                <a:solidFill>
                  <a:srgbClr val="FF0000"/>
                </a:solidFill>
                <a:latin typeface="Times New Roman"/>
                <a:ea typeface="Times New Roman"/>
                <a:cs typeface="Times New Roman"/>
                <a:sym typeface="Times New Roman"/>
              </a:rPr>
              <a:t>16 </a:t>
            </a:r>
            <a:r>
              <a:rPr lang="en-US" sz="6600">
                <a:solidFill>
                  <a:srgbClr val="FF0000"/>
                </a:solidFill>
                <a:latin typeface="Times New Roman"/>
                <a:ea typeface="Times New Roman"/>
                <a:cs typeface="Times New Roman"/>
                <a:sym typeface="Times New Roman"/>
              </a:rPr>
              <a:t> </a:t>
            </a:r>
            <a:endParaRPr sz="3600">
              <a:solidFill>
                <a:srgbClr val="FF0000"/>
              </a:solidFill>
              <a:latin typeface="Times New Roman"/>
              <a:ea typeface="Times New Roman"/>
              <a:cs typeface="Times New Roman"/>
              <a:sym typeface="Times New Roman"/>
            </a:endParaRPr>
          </a:p>
        </p:txBody>
      </p:sp>
      <p:sp>
        <p:nvSpPr>
          <p:cNvPr id="1700" name="Google Shape;1700;p51"/>
          <p:cNvSpPr txBox="1"/>
          <p:nvPr/>
        </p:nvSpPr>
        <p:spPr>
          <a:xfrm>
            <a:off x="7377260" y="6336877"/>
            <a:ext cx="15240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stop</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704"/>
        <p:cNvGrpSpPr/>
        <p:nvPr/>
      </p:nvGrpSpPr>
      <p:grpSpPr>
        <a:xfrm>
          <a:off x="0" y="0"/>
          <a:ext cx="0" cy="0"/>
          <a:chOff x="0" y="0"/>
          <a:chExt cx="0" cy="0"/>
        </a:xfrm>
      </p:grpSpPr>
      <p:sp>
        <p:nvSpPr>
          <p:cNvPr id="1705" name="Google Shape;1705;p52"/>
          <p:cNvSpPr txBox="1">
            <a:spLocks noGrp="1"/>
          </p:cNvSpPr>
          <p:nvPr>
            <p:ph type="ctrTitle"/>
          </p:nvPr>
        </p:nvSpPr>
        <p:spPr>
          <a:xfrm>
            <a:off x="0" y="1"/>
            <a:ext cx="9144000" cy="10477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Organic Chem Class #3</a:t>
            </a:r>
            <a:endParaRPr/>
          </a:p>
        </p:txBody>
      </p:sp>
      <p:sp>
        <p:nvSpPr>
          <p:cNvPr id="1706" name="Google Shape;1706;p52"/>
          <p:cNvSpPr txBox="1">
            <a:spLocks noGrp="1"/>
          </p:cNvSpPr>
          <p:nvPr>
            <p:ph type="subTitle" idx="1"/>
          </p:nvPr>
        </p:nvSpPr>
        <p:spPr>
          <a:xfrm>
            <a:off x="0" y="1400175"/>
            <a:ext cx="9144000" cy="25146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spcBef>
                <a:spcPts val="0"/>
              </a:spcBef>
              <a:spcAft>
                <a:spcPts val="0"/>
              </a:spcAft>
              <a:buClr>
                <a:srgbClr val="FF0000"/>
              </a:buClr>
              <a:buSzPct val="100000"/>
              <a:buNone/>
            </a:pPr>
            <a:r>
              <a:rPr lang="en-US">
                <a:solidFill>
                  <a:srgbClr val="FF0000"/>
                </a:solidFill>
                <a:latin typeface="Times New Roman"/>
                <a:ea typeface="Times New Roman"/>
                <a:cs typeface="Times New Roman"/>
                <a:sym typeface="Times New Roman"/>
              </a:rPr>
              <a:t>Objective:  How to add halogens into all three kinds </a:t>
            </a:r>
            <a:br>
              <a:rPr lang="en-US">
                <a:solidFill>
                  <a:srgbClr val="FF0000"/>
                </a:solidFill>
                <a:latin typeface="Times New Roman"/>
                <a:ea typeface="Times New Roman"/>
                <a:cs typeface="Times New Roman"/>
                <a:sym typeface="Times New Roman"/>
              </a:rPr>
            </a:br>
            <a:r>
              <a:rPr lang="en-US">
                <a:solidFill>
                  <a:srgbClr val="FF0000"/>
                </a:solidFill>
                <a:latin typeface="Times New Roman"/>
                <a:ea typeface="Times New Roman"/>
                <a:cs typeface="Times New Roman"/>
                <a:sym typeface="Times New Roman"/>
              </a:rPr>
              <a:t>                   of hydrocarbons.    </a:t>
            </a:r>
            <a:br>
              <a:rPr lang="en-US">
                <a:solidFill>
                  <a:srgbClr val="FF0000"/>
                </a:solidFill>
                <a:latin typeface="Times New Roman"/>
                <a:ea typeface="Times New Roman"/>
                <a:cs typeface="Times New Roman"/>
                <a:sym typeface="Times New Roman"/>
              </a:rPr>
            </a:br>
            <a:r>
              <a:rPr lang="en-US">
                <a:solidFill>
                  <a:srgbClr val="FF0000"/>
                </a:solidFill>
                <a:latin typeface="Times New Roman"/>
                <a:ea typeface="Times New Roman"/>
                <a:cs typeface="Times New Roman"/>
                <a:sym typeface="Times New Roman"/>
              </a:rPr>
              <a:t>                                                       </a:t>
            </a:r>
            <a:r>
              <a:rPr lang="en-US">
                <a:solidFill>
                  <a:srgbClr val="3333FF"/>
                </a:solidFill>
                <a:latin typeface="Times New Roman"/>
                <a:ea typeface="Times New Roman"/>
                <a:cs typeface="Times New Roman"/>
                <a:sym typeface="Times New Roman"/>
              </a:rPr>
              <a:t>Take out Table R</a:t>
            </a:r>
            <a:endParaRPr/>
          </a:p>
          <a:p>
            <a:pPr marL="0" lvl="0" indent="0" algn="ctr" rtl="0">
              <a:spcBef>
                <a:spcPts val="592"/>
              </a:spcBef>
              <a:spcAft>
                <a:spcPts val="0"/>
              </a:spcAft>
              <a:buClr>
                <a:srgbClr val="888888"/>
              </a:buClr>
              <a:buSzPct val="100000"/>
              <a:buNone/>
            </a:pPr>
            <a:endParaRPr>
              <a:solidFill>
                <a:srgbClr val="FF0000"/>
              </a:solidFill>
              <a:latin typeface="Times New Roman"/>
              <a:ea typeface="Times New Roman"/>
              <a:cs typeface="Times New Roman"/>
              <a:sym typeface="Times New Roman"/>
            </a:endParaRPr>
          </a:p>
          <a:p>
            <a:pPr marL="0" lvl="0" indent="0" algn="l" rtl="0">
              <a:spcBef>
                <a:spcPts val="869"/>
              </a:spcBef>
              <a:spcAft>
                <a:spcPts val="0"/>
              </a:spcAft>
              <a:buClr>
                <a:schemeClr val="dk1"/>
              </a:buClr>
              <a:buSzPct val="100000"/>
              <a:buNone/>
            </a:pPr>
            <a:r>
              <a:rPr lang="en-US" sz="4700" b="1">
                <a:solidFill>
                  <a:schemeClr val="dk1"/>
                </a:solidFill>
                <a:latin typeface="Times New Roman"/>
                <a:ea typeface="Times New Roman"/>
                <a:cs typeface="Times New Roman"/>
                <a:sym typeface="Times New Roman"/>
              </a:rPr>
              <a:t>Why do Pirates Love Organic Chem?</a:t>
            </a:r>
            <a:endParaRPr/>
          </a:p>
        </p:txBody>
      </p:sp>
      <p:pic>
        <p:nvPicPr>
          <p:cNvPr id="1707" name="Google Shape;1707;p52" descr="http://t3.gstatic.com/images?q=tbn:ANd9GcSWB5uUVh3anPD4yalen1xz25H5HmEmnOIXk7ugHtZUwOW2QwVJ7Fj6SqEfLg"/>
          <p:cNvPicPr preferRelativeResize="0"/>
          <p:nvPr/>
        </p:nvPicPr>
        <p:blipFill rotWithShape="1">
          <a:blip r:embed="rId3">
            <a:alphaModFix/>
          </a:blip>
          <a:srcRect/>
          <a:stretch/>
        </p:blipFill>
        <p:spPr>
          <a:xfrm>
            <a:off x="3276600" y="3914775"/>
            <a:ext cx="2343150" cy="19526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711"/>
        <p:cNvGrpSpPr/>
        <p:nvPr/>
      </p:nvGrpSpPr>
      <p:grpSpPr>
        <a:xfrm>
          <a:off x="0" y="0"/>
          <a:ext cx="0" cy="0"/>
          <a:chOff x="0" y="0"/>
          <a:chExt cx="0" cy="0"/>
        </a:xfrm>
      </p:grpSpPr>
      <p:sp>
        <p:nvSpPr>
          <p:cNvPr id="1712" name="Google Shape;1712;p53"/>
          <p:cNvSpPr txBox="1">
            <a:spLocks noGrp="1"/>
          </p:cNvSpPr>
          <p:nvPr>
            <p:ph type="ctrTitle"/>
          </p:nvPr>
        </p:nvSpPr>
        <p:spPr>
          <a:xfrm>
            <a:off x="0" y="1"/>
            <a:ext cx="9144000" cy="104775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Organic Chem Class #3</a:t>
            </a:r>
            <a:endParaRPr/>
          </a:p>
        </p:txBody>
      </p:sp>
      <p:sp>
        <p:nvSpPr>
          <p:cNvPr id="1713" name="Google Shape;1713;p53"/>
          <p:cNvSpPr txBox="1">
            <a:spLocks noGrp="1"/>
          </p:cNvSpPr>
          <p:nvPr>
            <p:ph type="subTitle" idx="1"/>
          </p:nvPr>
        </p:nvSpPr>
        <p:spPr>
          <a:xfrm>
            <a:off x="0" y="1400175"/>
            <a:ext cx="9144000" cy="25146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spcBef>
                <a:spcPts val="0"/>
              </a:spcBef>
              <a:spcAft>
                <a:spcPts val="0"/>
              </a:spcAft>
              <a:buClr>
                <a:srgbClr val="FF0000"/>
              </a:buClr>
              <a:buSzPct val="100000"/>
              <a:buNone/>
            </a:pPr>
            <a:r>
              <a:rPr lang="en-US">
                <a:solidFill>
                  <a:srgbClr val="FF0000"/>
                </a:solidFill>
                <a:latin typeface="Times New Roman"/>
                <a:ea typeface="Times New Roman"/>
                <a:cs typeface="Times New Roman"/>
                <a:sym typeface="Times New Roman"/>
              </a:rPr>
              <a:t>Objective:  How to add halogens into all three kinds </a:t>
            </a:r>
            <a:br>
              <a:rPr lang="en-US">
                <a:solidFill>
                  <a:srgbClr val="FF0000"/>
                </a:solidFill>
                <a:latin typeface="Times New Roman"/>
                <a:ea typeface="Times New Roman"/>
                <a:cs typeface="Times New Roman"/>
                <a:sym typeface="Times New Roman"/>
              </a:rPr>
            </a:br>
            <a:r>
              <a:rPr lang="en-US">
                <a:solidFill>
                  <a:srgbClr val="FF0000"/>
                </a:solidFill>
                <a:latin typeface="Times New Roman"/>
                <a:ea typeface="Times New Roman"/>
                <a:cs typeface="Times New Roman"/>
                <a:sym typeface="Times New Roman"/>
              </a:rPr>
              <a:t>                   of hydrocarbons.    </a:t>
            </a:r>
            <a:br>
              <a:rPr lang="en-US">
                <a:solidFill>
                  <a:srgbClr val="FF0000"/>
                </a:solidFill>
                <a:latin typeface="Times New Roman"/>
                <a:ea typeface="Times New Roman"/>
                <a:cs typeface="Times New Roman"/>
                <a:sym typeface="Times New Roman"/>
              </a:rPr>
            </a:br>
            <a:r>
              <a:rPr lang="en-US">
                <a:solidFill>
                  <a:srgbClr val="FF0000"/>
                </a:solidFill>
                <a:latin typeface="Times New Roman"/>
                <a:ea typeface="Times New Roman"/>
                <a:cs typeface="Times New Roman"/>
                <a:sym typeface="Times New Roman"/>
              </a:rPr>
              <a:t>                                                       </a:t>
            </a:r>
            <a:r>
              <a:rPr lang="en-US">
                <a:solidFill>
                  <a:srgbClr val="3333FF"/>
                </a:solidFill>
                <a:latin typeface="Times New Roman"/>
                <a:ea typeface="Times New Roman"/>
                <a:cs typeface="Times New Roman"/>
                <a:sym typeface="Times New Roman"/>
              </a:rPr>
              <a:t>Take out Table R</a:t>
            </a:r>
            <a:endParaRPr/>
          </a:p>
          <a:p>
            <a:pPr marL="0" lvl="0" indent="0" algn="ctr" rtl="0">
              <a:spcBef>
                <a:spcPts val="592"/>
              </a:spcBef>
              <a:spcAft>
                <a:spcPts val="0"/>
              </a:spcAft>
              <a:buClr>
                <a:srgbClr val="888888"/>
              </a:buClr>
              <a:buSzPct val="100000"/>
              <a:buNone/>
            </a:pPr>
            <a:endParaRPr>
              <a:solidFill>
                <a:srgbClr val="FF0000"/>
              </a:solidFill>
              <a:latin typeface="Times New Roman"/>
              <a:ea typeface="Times New Roman"/>
              <a:cs typeface="Times New Roman"/>
              <a:sym typeface="Times New Roman"/>
            </a:endParaRPr>
          </a:p>
          <a:p>
            <a:pPr marL="0" lvl="0" indent="0" algn="l" rtl="0">
              <a:spcBef>
                <a:spcPts val="869"/>
              </a:spcBef>
              <a:spcAft>
                <a:spcPts val="0"/>
              </a:spcAft>
              <a:buClr>
                <a:schemeClr val="dk1"/>
              </a:buClr>
              <a:buSzPct val="100000"/>
              <a:buNone/>
            </a:pPr>
            <a:r>
              <a:rPr lang="en-US" sz="4700" b="1">
                <a:solidFill>
                  <a:schemeClr val="dk1"/>
                </a:solidFill>
                <a:latin typeface="Times New Roman"/>
                <a:ea typeface="Times New Roman"/>
                <a:cs typeface="Times New Roman"/>
                <a:sym typeface="Times New Roman"/>
              </a:rPr>
              <a:t>Why do Pirates Love Organic Chem?</a:t>
            </a:r>
            <a:endParaRPr/>
          </a:p>
        </p:txBody>
      </p:sp>
      <p:pic>
        <p:nvPicPr>
          <p:cNvPr id="1714" name="Google Shape;1714;p53" descr="http://t3.gstatic.com/images?q=tbn:ANd9GcSWB5uUVh3anPD4yalen1xz25H5HmEmnOIXk7ugHtZUwOW2QwVJ7Fj6SqEfLg"/>
          <p:cNvPicPr preferRelativeResize="0"/>
          <p:nvPr/>
        </p:nvPicPr>
        <p:blipFill rotWithShape="1">
          <a:blip r:embed="rId3">
            <a:alphaModFix/>
          </a:blip>
          <a:srcRect/>
          <a:stretch/>
        </p:blipFill>
        <p:spPr>
          <a:xfrm>
            <a:off x="3276600" y="3914775"/>
            <a:ext cx="2343150" cy="1952625"/>
          </a:xfrm>
          <a:prstGeom prst="rect">
            <a:avLst/>
          </a:prstGeom>
          <a:noFill/>
          <a:ln>
            <a:noFill/>
          </a:ln>
        </p:spPr>
      </p:pic>
      <p:sp>
        <p:nvSpPr>
          <p:cNvPr id="1715" name="Google Shape;1715;p53"/>
          <p:cNvSpPr txBox="1"/>
          <p:nvPr/>
        </p:nvSpPr>
        <p:spPr>
          <a:xfrm>
            <a:off x="0" y="6149975"/>
            <a:ext cx="9144000" cy="708025"/>
          </a:xfrm>
          <a:prstGeom prst="rect">
            <a:avLst/>
          </a:prstGeom>
          <a:solidFill>
            <a:srgbClr val="FFFF00"/>
          </a:solid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C0C0C"/>
              </a:buClr>
              <a:buSzPts val="4000"/>
              <a:buFont typeface="Arial"/>
              <a:buNone/>
            </a:pPr>
            <a:r>
              <a:rPr lang="en-US" sz="4000">
                <a:solidFill>
                  <a:srgbClr val="0C0C0C"/>
                </a:solidFill>
                <a:latin typeface="Times New Roman"/>
                <a:ea typeface="Times New Roman"/>
                <a:cs typeface="Times New Roman"/>
                <a:sym typeface="Times New Roman"/>
              </a:rPr>
              <a:t>They really like table ARRRRGGHHHHH!</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Shape 1719"/>
        <p:cNvGrpSpPr/>
        <p:nvPr/>
      </p:nvGrpSpPr>
      <p:grpSpPr>
        <a:xfrm>
          <a:off x="0" y="0"/>
          <a:ext cx="0" cy="0"/>
          <a:chOff x="0" y="0"/>
          <a:chExt cx="0" cy="0"/>
        </a:xfrm>
      </p:grpSpPr>
      <p:sp>
        <p:nvSpPr>
          <p:cNvPr id="1720" name="Google Shape;1720;p54"/>
          <p:cNvSpPr txBox="1"/>
          <p:nvPr/>
        </p:nvSpPr>
        <p:spPr>
          <a:xfrm>
            <a:off x="0" y="0"/>
            <a:ext cx="9180136" cy="56323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48.  Table R lists all </a:t>
            </a:r>
            <a:r>
              <a:rPr lang="en-US" sz="3200" b="1" u="sng">
                <a:solidFill>
                  <a:srgbClr val="000000"/>
                </a:solidFill>
                <a:latin typeface="Times New Roman"/>
                <a:ea typeface="Times New Roman"/>
                <a:cs typeface="Times New Roman"/>
                <a:sym typeface="Times New Roman"/>
              </a:rPr>
              <a:t>FUNCTIONAL GROUPS</a:t>
            </a:r>
            <a:br>
              <a:rPr lang="en-US" sz="3200">
                <a:solidFill>
                  <a:srgbClr val="000000"/>
                </a:solidFill>
                <a:latin typeface="Times New Roman"/>
                <a:ea typeface="Times New Roman"/>
                <a:cs typeface="Times New Roman"/>
                <a:sym typeface="Times New Roman"/>
              </a:rPr>
            </a:br>
            <a:br>
              <a:rPr lang="en-US" sz="3200">
                <a:solidFill>
                  <a:srgbClr val="000000"/>
                </a:solidFill>
                <a:latin typeface="Times New Roman"/>
                <a:ea typeface="Times New Roman"/>
                <a:cs typeface="Times New Roman"/>
                <a:sym typeface="Times New Roman"/>
              </a:rPr>
            </a:b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FF0000"/>
              </a:buClr>
              <a:buSzPts val="3200"/>
              <a:buFont typeface="Arial"/>
              <a:buNone/>
            </a:pPr>
            <a:r>
              <a:rPr lang="en-US" sz="3200">
                <a:solidFill>
                  <a:srgbClr val="FF0000"/>
                </a:solidFill>
                <a:latin typeface="Times New Roman"/>
                <a:ea typeface="Times New Roman"/>
                <a:cs typeface="Times New Roman"/>
                <a:sym typeface="Times New Roman"/>
              </a:rPr>
              <a:t>49.   Functional groups are added to hydrocarbons to</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make them </a:t>
            </a:r>
            <a:r>
              <a:rPr lang="en-US" sz="3200" b="1" u="sng">
                <a:solidFill>
                  <a:srgbClr val="FF0000"/>
                </a:solidFill>
                <a:latin typeface="Times New Roman"/>
                <a:ea typeface="Times New Roman"/>
                <a:cs typeface="Times New Roman"/>
                <a:sym typeface="Times New Roman"/>
              </a:rPr>
              <a:t>fancier</a:t>
            </a:r>
            <a:r>
              <a:rPr lang="en-US" sz="3200">
                <a:solidFill>
                  <a:srgbClr val="FF0000"/>
                </a:solidFill>
                <a:latin typeface="Times New Roman"/>
                <a:ea typeface="Times New Roman"/>
                <a:cs typeface="Times New Roman"/>
                <a:sym typeface="Times New Roman"/>
              </a:rPr>
              <a:t>, to make them more difficult,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to make them </a:t>
            </a:r>
            <a:r>
              <a:rPr lang="en-US" sz="3200" b="1" u="sng">
                <a:solidFill>
                  <a:srgbClr val="FF0000"/>
                </a:solidFill>
                <a:latin typeface="Times New Roman"/>
                <a:ea typeface="Times New Roman"/>
                <a:cs typeface="Times New Roman"/>
                <a:sym typeface="Times New Roman"/>
              </a:rPr>
              <a:t>smell better or worse</a:t>
            </a:r>
            <a:r>
              <a:rPr lang="en-US" sz="3200">
                <a:solidFill>
                  <a:srgbClr val="FF0000"/>
                </a:solidFill>
                <a:latin typeface="Times New Roman"/>
                <a:ea typeface="Times New Roman"/>
                <a:cs typeface="Times New Roman"/>
                <a:sym typeface="Times New Roman"/>
              </a:rPr>
              <a:t>,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to give them a wide variety of new </a:t>
            </a:r>
            <a:r>
              <a:rPr lang="en-US" sz="3200" b="1" u="sng">
                <a:solidFill>
                  <a:srgbClr val="FF0000"/>
                </a:solidFill>
                <a:latin typeface="Times New Roman"/>
                <a:ea typeface="Times New Roman"/>
                <a:cs typeface="Times New Roman"/>
                <a:sym typeface="Times New Roman"/>
              </a:rPr>
              <a:t>properties</a:t>
            </a:r>
            <a:r>
              <a:rPr lang="en-US" sz="3200">
                <a:solidFill>
                  <a:srgbClr val="FF0000"/>
                </a:solidFill>
                <a:latin typeface="Times New Roman"/>
                <a:ea typeface="Times New Roman"/>
                <a:cs typeface="Times New Roman"/>
                <a:sym typeface="Times New Roman"/>
              </a:rPr>
              <a:t>.</a:t>
            </a:r>
            <a:endParaRPr/>
          </a:p>
          <a:p>
            <a:pPr marL="0" marR="0" lvl="0" indent="0" algn="l" rtl="0">
              <a:spcBef>
                <a:spcPts val="0"/>
              </a:spcBef>
              <a:spcAft>
                <a:spcPts val="0"/>
              </a:spcAft>
              <a:buClr>
                <a:srgbClr val="000000"/>
              </a:buClr>
              <a:buSzPts val="3200"/>
              <a:buFont typeface="Arial"/>
              <a:buNone/>
            </a:pPr>
            <a:br>
              <a:rPr lang="en-US" sz="3200">
                <a:solidFill>
                  <a:srgbClr val="000000"/>
                </a:solidFill>
                <a:latin typeface="Times New Roman"/>
                <a:ea typeface="Times New Roman"/>
                <a:cs typeface="Times New Roman"/>
                <a:sym typeface="Times New Roman"/>
              </a:rPr>
            </a:b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3399"/>
              </a:buClr>
              <a:buSzPts val="3600"/>
              <a:buFont typeface="Arial"/>
              <a:buNone/>
            </a:pPr>
            <a:r>
              <a:rPr lang="en-US" sz="3600">
                <a:solidFill>
                  <a:srgbClr val="003399"/>
                </a:solidFill>
                <a:latin typeface="Times New Roman"/>
                <a:ea typeface="Times New Roman"/>
                <a:cs typeface="Times New Roman"/>
                <a:sym typeface="Times New Roman"/>
              </a:rPr>
              <a:t>       The first, functional group we will add to</a:t>
            </a:r>
            <a:br>
              <a:rPr lang="en-US" sz="3600">
                <a:solidFill>
                  <a:srgbClr val="003399"/>
                </a:solidFill>
                <a:latin typeface="Times New Roman"/>
                <a:ea typeface="Times New Roman"/>
                <a:cs typeface="Times New Roman"/>
                <a:sym typeface="Times New Roman"/>
              </a:rPr>
            </a:br>
            <a:r>
              <a:rPr lang="en-US" sz="3600">
                <a:solidFill>
                  <a:srgbClr val="003399"/>
                </a:solidFill>
                <a:latin typeface="Times New Roman"/>
                <a:ea typeface="Times New Roman"/>
                <a:cs typeface="Times New Roman"/>
                <a:sym typeface="Times New Roman"/>
              </a:rPr>
              <a:t>       hydrocarbons are the </a:t>
            </a:r>
            <a:r>
              <a:rPr lang="en-US" sz="3600" b="1" u="sng">
                <a:solidFill>
                  <a:srgbClr val="003399"/>
                </a:solidFill>
                <a:latin typeface="Times New Roman"/>
                <a:ea typeface="Times New Roman"/>
                <a:cs typeface="Times New Roman"/>
                <a:sym typeface="Times New Roman"/>
              </a:rPr>
              <a:t>halogens</a:t>
            </a:r>
            <a:endParaRPr sz="3600">
              <a:solidFill>
                <a:srgbClr val="003399"/>
              </a:solidFill>
              <a:latin typeface="Times New Roman"/>
              <a:ea typeface="Times New Roman"/>
              <a:cs typeface="Times New Roman"/>
              <a:sym typeface="Times New Roman"/>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724"/>
        <p:cNvGrpSpPr/>
        <p:nvPr/>
      </p:nvGrpSpPr>
      <p:grpSpPr>
        <a:xfrm>
          <a:off x="0" y="0"/>
          <a:ext cx="0" cy="0"/>
          <a:chOff x="0" y="0"/>
          <a:chExt cx="0" cy="0"/>
        </a:xfrm>
      </p:grpSpPr>
      <p:graphicFrame>
        <p:nvGraphicFramePr>
          <p:cNvPr id="1725" name="Google Shape;1725;p55"/>
          <p:cNvGraphicFramePr/>
          <p:nvPr/>
        </p:nvGraphicFramePr>
        <p:xfrm>
          <a:off x="0" y="0"/>
          <a:ext cx="3000000" cy="3000000"/>
        </p:xfrm>
        <a:graphic>
          <a:graphicData uri="http://schemas.openxmlformats.org/drawingml/2006/table">
            <a:tbl>
              <a:tblPr>
                <a:noFill/>
                <a:tableStyleId>{6616A448-1F00-4A2E-A224-26E683B41E35}</a:tableStyleId>
              </a:tblPr>
              <a:tblGrid>
                <a:gridCol w="7620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gridCol w="1339525">
                  <a:extLst>
                    <a:ext uri="{9D8B030D-6E8A-4147-A177-3AD203B41FA5}">
                      <a16:colId xmlns:a16="http://schemas.microsoft.com/office/drawing/2014/main" val="20002"/>
                    </a:ext>
                  </a:extLst>
                </a:gridCol>
                <a:gridCol w="3308675">
                  <a:extLst>
                    <a:ext uri="{9D8B030D-6E8A-4147-A177-3AD203B41FA5}">
                      <a16:colId xmlns:a16="http://schemas.microsoft.com/office/drawing/2014/main" val="20003"/>
                    </a:ext>
                  </a:extLst>
                </a:gridCol>
              </a:tblGrid>
              <a:tr h="1371600">
                <a:tc>
                  <a:txBody>
                    <a:bodyPr/>
                    <a:lstStyle/>
                    <a:p>
                      <a:pPr marL="0" marR="0" lvl="0" indent="0" algn="l" rtl="0">
                        <a:lnSpc>
                          <a:spcPct val="119000"/>
                        </a:lnSpc>
                        <a:spcBef>
                          <a:spcPts val="0"/>
                        </a:spcBef>
                        <a:spcAft>
                          <a:spcPts val="0"/>
                        </a:spcAft>
                        <a:buNone/>
                      </a:pPr>
                      <a:endParaRPr sz="1600" u="none" strike="noStrike" cap="none">
                        <a:solidFill>
                          <a:srgbClr val="000000"/>
                        </a:solidFill>
                        <a:latin typeface="Calibri"/>
                        <a:ea typeface="Calibri"/>
                        <a:cs typeface="Calibri"/>
                        <a:sym typeface="Calibri"/>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2F2F2"/>
                    </a:solidFill>
                  </a:tcPr>
                </a:tc>
                <a:tc>
                  <a:txBody>
                    <a:bodyPr/>
                    <a:lstStyle/>
                    <a:p>
                      <a:pPr marL="0" marR="0" lvl="0" indent="0" algn="ctr" rtl="0">
                        <a:lnSpc>
                          <a:spcPct val="119000"/>
                        </a:lnSpc>
                        <a:spcBef>
                          <a:spcPts val="0"/>
                        </a:spcBef>
                        <a:spcAft>
                          <a:spcPts val="0"/>
                        </a:spcAft>
                        <a:buNone/>
                      </a:pPr>
                      <a:r>
                        <a:rPr lang="en-US" sz="2400" u="none" strike="noStrike" cap="none">
                          <a:solidFill>
                            <a:srgbClr val="000000"/>
                          </a:solidFill>
                          <a:latin typeface="Times New Roman"/>
                          <a:ea typeface="Times New Roman"/>
                          <a:cs typeface="Times New Roman"/>
                          <a:sym typeface="Times New Roman"/>
                        </a:rPr>
                        <a:t> HALOGENS </a:t>
                      </a:r>
                      <a:endParaRPr sz="1600" u="none" strike="noStrike" cap="none">
                        <a:solidFill>
                          <a:srgbClr val="000000"/>
                        </a:solidFill>
                        <a:latin typeface="Calibri"/>
                        <a:ea typeface="Calibri"/>
                        <a:cs typeface="Calibri"/>
                        <a:sym typeface="Calibri"/>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2F2F2"/>
                    </a:solidFill>
                  </a:tcPr>
                </a:tc>
                <a:tc>
                  <a:txBody>
                    <a:bodyPr/>
                    <a:lstStyle/>
                    <a:p>
                      <a:pPr marL="0" marR="0" lvl="0" indent="0" algn="ctr" rtl="0">
                        <a:lnSpc>
                          <a:spcPct val="119000"/>
                        </a:lnSpc>
                        <a:spcBef>
                          <a:spcPts val="0"/>
                        </a:spcBef>
                        <a:spcAft>
                          <a:spcPts val="0"/>
                        </a:spcAft>
                        <a:buNone/>
                      </a:pPr>
                      <a:r>
                        <a:rPr lang="en-US" sz="2400" u="none" strike="noStrike" cap="none">
                          <a:solidFill>
                            <a:srgbClr val="000000"/>
                          </a:solidFill>
                          <a:latin typeface="Times New Roman"/>
                          <a:ea typeface="Times New Roman"/>
                          <a:cs typeface="Times New Roman"/>
                          <a:sym typeface="Times New Roman"/>
                        </a:rPr>
                        <a:t>symbols</a:t>
                      </a:r>
                      <a:endParaRPr sz="1600" u="none" strike="noStrike" cap="none">
                        <a:solidFill>
                          <a:srgbClr val="000000"/>
                        </a:solidFill>
                        <a:latin typeface="Calibri"/>
                        <a:ea typeface="Calibri"/>
                        <a:cs typeface="Calibri"/>
                        <a:sym typeface="Calibri"/>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2F2F2"/>
                    </a:solidFill>
                  </a:tcPr>
                </a:tc>
                <a:tc>
                  <a:txBody>
                    <a:bodyPr/>
                    <a:lstStyle/>
                    <a:p>
                      <a:pPr marL="0" marR="0" lvl="0" indent="0" algn="ctr" rtl="0">
                        <a:lnSpc>
                          <a:spcPct val="119000"/>
                        </a:lnSpc>
                        <a:spcBef>
                          <a:spcPts val="0"/>
                        </a:spcBef>
                        <a:spcAft>
                          <a:spcPts val="0"/>
                        </a:spcAft>
                        <a:buNone/>
                      </a:pPr>
                      <a:r>
                        <a:rPr lang="en-US" sz="2400" u="none" strike="noStrike" cap="none">
                          <a:solidFill>
                            <a:srgbClr val="000000"/>
                          </a:solidFill>
                          <a:latin typeface="Times New Roman"/>
                          <a:ea typeface="Times New Roman"/>
                          <a:cs typeface="Times New Roman"/>
                          <a:sym typeface="Times New Roman"/>
                        </a:rPr>
                        <a:t>Organic Chem </a:t>
                      </a:r>
                      <a:br>
                        <a:rPr lang="en-US" sz="2400" u="none" strike="noStrike" cap="none">
                          <a:solidFill>
                            <a:srgbClr val="000000"/>
                          </a:solidFill>
                          <a:latin typeface="Times New Roman"/>
                          <a:ea typeface="Times New Roman"/>
                          <a:cs typeface="Times New Roman"/>
                          <a:sym typeface="Times New Roman"/>
                        </a:rPr>
                      </a:br>
                      <a:r>
                        <a:rPr lang="en-US" sz="2400" u="none" strike="noStrike" cap="none">
                          <a:solidFill>
                            <a:srgbClr val="000000"/>
                          </a:solidFill>
                          <a:latin typeface="Times New Roman"/>
                          <a:ea typeface="Times New Roman"/>
                          <a:cs typeface="Times New Roman"/>
                          <a:sym typeface="Times New Roman"/>
                        </a:rPr>
                        <a:t>Prefix names</a:t>
                      </a:r>
                      <a:endParaRPr sz="1600" u="none" strike="noStrike" cap="none">
                        <a:solidFill>
                          <a:srgbClr val="000000"/>
                        </a:solidFill>
                        <a:latin typeface="Calibri"/>
                        <a:ea typeface="Calibri"/>
                        <a:cs typeface="Calibri"/>
                        <a:sym typeface="Calibri"/>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2F2F2"/>
                    </a:solidFill>
                  </a:tcPr>
                </a:tc>
                <a:extLst>
                  <a:ext uri="{0D108BD9-81ED-4DB2-BD59-A6C34878D82A}">
                    <a16:rowId xmlns:a16="http://schemas.microsoft.com/office/drawing/2014/main" val="10000"/>
                  </a:ext>
                </a:extLst>
              </a:tr>
              <a:tr h="1371600">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Times New Roman"/>
                          <a:ea typeface="Times New Roman"/>
                          <a:cs typeface="Times New Roman"/>
                          <a:sym typeface="Times New Roman"/>
                        </a:rPr>
                        <a:t>50</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F</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371600">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Times New Roman"/>
                          <a:ea typeface="Times New Roman"/>
                          <a:cs typeface="Times New Roman"/>
                          <a:sym typeface="Times New Roman"/>
                        </a:rPr>
                        <a:t>51</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Cl</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371600">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Times New Roman"/>
                          <a:ea typeface="Times New Roman"/>
                          <a:cs typeface="Times New Roman"/>
                          <a:sym typeface="Times New Roman"/>
                        </a:rPr>
                        <a:t>52</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Br</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371600">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Times New Roman"/>
                          <a:ea typeface="Times New Roman"/>
                          <a:cs typeface="Times New Roman"/>
                          <a:sym typeface="Times New Roman"/>
                        </a:rPr>
                        <a:t>53</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I</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726" name="Google Shape;1726;p55"/>
          <p:cNvSpPr/>
          <p:nvPr/>
        </p:nvSpPr>
        <p:spPr>
          <a:xfrm>
            <a:off x="1590675" y="3179763"/>
            <a:ext cx="6867525" cy="22796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730"/>
        <p:cNvGrpSpPr/>
        <p:nvPr/>
      </p:nvGrpSpPr>
      <p:grpSpPr>
        <a:xfrm>
          <a:off x="0" y="0"/>
          <a:ext cx="0" cy="0"/>
          <a:chOff x="0" y="0"/>
          <a:chExt cx="0" cy="0"/>
        </a:xfrm>
      </p:grpSpPr>
      <p:graphicFrame>
        <p:nvGraphicFramePr>
          <p:cNvPr id="1731" name="Google Shape;1731;p56"/>
          <p:cNvGraphicFramePr/>
          <p:nvPr/>
        </p:nvGraphicFramePr>
        <p:xfrm>
          <a:off x="0" y="41690"/>
          <a:ext cx="3000000" cy="3000000"/>
        </p:xfrm>
        <a:graphic>
          <a:graphicData uri="http://schemas.openxmlformats.org/drawingml/2006/table">
            <a:tbl>
              <a:tblPr>
                <a:noFill/>
                <a:tableStyleId>{6616A448-1F00-4A2E-A224-26E683B41E35}</a:tableStyleId>
              </a:tblPr>
              <a:tblGrid>
                <a:gridCol w="7620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gridCol w="1339525">
                  <a:extLst>
                    <a:ext uri="{9D8B030D-6E8A-4147-A177-3AD203B41FA5}">
                      <a16:colId xmlns:a16="http://schemas.microsoft.com/office/drawing/2014/main" val="20002"/>
                    </a:ext>
                  </a:extLst>
                </a:gridCol>
                <a:gridCol w="3308675">
                  <a:extLst>
                    <a:ext uri="{9D8B030D-6E8A-4147-A177-3AD203B41FA5}">
                      <a16:colId xmlns:a16="http://schemas.microsoft.com/office/drawing/2014/main" val="20003"/>
                    </a:ext>
                  </a:extLst>
                </a:gridCol>
              </a:tblGrid>
              <a:tr h="1371600">
                <a:tc>
                  <a:txBody>
                    <a:bodyPr/>
                    <a:lstStyle/>
                    <a:p>
                      <a:pPr marL="0" marR="0" lvl="0" indent="0" algn="l" rtl="0">
                        <a:lnSpc>
                          <a:spcPct val="119000"/>
                        </a:lnSpc>
                        <a:spcBef>
                          <a:spcPts val="0"/>
                        </a:spcBef>
                        <a:spcAft>
                          <a:spcPts val="0"/>
                        </a:spcAft>
                        <a:buNone/>
                      </a:pPr>
                      <a:endParaRPr sz="1600" u="none" strike="noStrike" cap="none">
                        <a:solidFill>
                          <a:srgbClr val="000000"/>
                        </a:solidFill>
                        <a:latin typeface="Calibri"/>
                        <a:ea typeface="Calibri"/>
                        <a:cs typeface="Calibri"/>
                        <a:sym typeface="Calibri"/>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2F2F2"/>
                    </a:solidFill>
                  </a:tcPr>
                </a:tc>
                <a:tc>
                  <a:txBody>
                    <a:bodyPr/>
                    <a:lstStyle/>
                    <a:p>
                      <a:pPr marL="0" marR="0" lvl="0" indent="0" algn="ctr" rtl="0">
                        <a:lnSpc>
                          <a:spcPct val="119000"/>
                        </a:lnSpc>
                        <a:spcBef>
                          <a:spcPts val="0"/>
                        </a:spcBef>
                        <a:spcAft>
                          <a:spcPts val="0"/>
                        </a:spcAft>
                        <a:buNone/>
                      </a:pPr>
                      <a:r>
                        <a:rPr lang="en-US" sz="2400" u="none" strike="noStrike" cap="none">
                          <a:solidFill>
                            <a:srgbClr val="000000"/>
                          </a:solidFill>
                          <a:latin typeface="Times New Roman"/>
                          <a:ea typeface="Times New Roman"/>
                          <a:cs typeface="Times New Roman"/>
                          <a:sym typeface="Times New Roman"/>
                        </a:rPr>
                        <a:t> HALOGENS </a:t>
                      </a:r>
                      <a:endParaRPr sz="1600" u="none" strike="noStrike" cap="none">
                        <a:solidFill>
                          <a:srgbClr val="000000"/>
                        </a:solidFill>
                        <a:latin typeface="Calibri"/>
                        <a:ea typeface="Calibri"/>
                        <a:cs typeface="Calibri"/>
                        <a:sym typeface="Calibri"/>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2F2F2"/>
                    </a:solidFill>
                  </a:tcPr>
                </a:tc>
                <a:tc>
                  <a:txBody>
                    <a:bodyPr/>
                    <a:lstStyle/>
                    <a:p>
                      <a:pPr marL="0" marR="0" lvl="0" indent="0" algn="ctr" rtl="0">
                        <a:lnSpc>
                          <a:spcPct val="119000"/>
                        </a:lnSpc>
                        <a:spcBef>
                          <a:spcPts val="0"/>
                        </a:spcBef>
                        <a:spcAft>
                          <a:spcPts val="0"/>
                        </a:spcAft>
                        <a:buNone/>
                      </a:pPr>
                      <a:r>
                        <a:rPr lang="en-US" sz="2400" u="none" strike="noStrike" cap="none">
                          <a:solidFill>
                            <a:srgbClr val="000000"/>
                          </a:solidFill>
                          <a:latin typeface="Times New Roman"/>
                          <a:ea typeface="Times New Roman"/>
                          <a:cs typeface="Times New Roman"/>
                          <a:sym typeface="Times New Roman"/>
                        </a:rPr>
                        <a:t>symbols</a:t>
                      </a:r>
                      <a:endParaRPr sz="1600" u="none" strike="noStrike" cap="none">
                        <a:solidFill>
                          <a:srgbClr val="000000"/>
                        </a:solidFill>
                        <a:latin typeface="Calibri"/>
                        <a:ea typeface="Calibri"/>
                        <a:cs typeface="Calibri"/>
                        <a:sym typeface="Calibri"/>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2F2F2"/>
                    </a:solidFill>
                  </a:tcPr>
                </a:tc>
                <a:tc>
                  <a:txBody>
                    <a:bodyPr/>
                    <a:lstStyle/>
                    <a:p>
                      <a:pPr marL="0" marR="0" lvl="0" indent="0" algn="ctr" rtl="0">
                        <a:lnSpc>
                          <a:spcPct val="119000"/>
                        </a:lnSpc>
                        <a:spcBef>
                          <a:spcPts val="0"/>
                        </a:spcBef>
                        <a:spcAft>
                          <a:spcPts val="0"/>
                        </a:spcAft>
                        <a:buNone/>
                      </a:pPr>
                      <a:r>
                        <a:rPr lang="en-US" sz="2400" u="none" strike="noStrike" cap="none">
                          <a:solidFill>
                            <a:srgbClr val="000000"/>
                          </a:solidFill>
                          <a:latin typeface="Times New Roman"/>
                          <a:ea typeface="Times New Roman"/>
                          <a:cs typeface="Times New Roman"/>
                          <a:sym typeface="Times New Roman"/>
                        </a:rPr>
                        <a:t>Organic Chem </a:t>
                      </a:r>
                      <a:br>
                        <a:rPr lang="en-US" sz="2400" u="none" strike="noStrike" cap="none">
                          <a:solidFill>
                            <a:srgbClr val="000000"/>
                          </a:solidFill>
                          <a:latin typeface="Times New Roman"/>
                          <a:ea typeface="Times New Roman"/>
                          <a:cs typeface="Times New Roman"/>
                          <a:sym typeface="Times New Roman"/>
                        </a:rPr>
                      </a:br>
                      <a:r>
                        <a:rPr lang="en-US" sz="2400" u="none" strike="noStrike" cap="none">
                          <a:solidFill>
                            <a:srgbClr val="000000"/>
                          </a:solidFill>
                          <a:latin typeface="Times New Roman"/>
                          <a:ea typeface="Times New Roman"/>
                          <a:cs typeface="Times New Roman"/>
                          <a:sym typeface="Times New Roman"/>
                        </a:rPr>
                        <a:t>Prefix names</a:t>
                      </a:r>
                      <a:endParaRPr sz="1600" u="none" strike="noStrike" cap="none">
                        <a:solidFill>
                          <a:srgbClr val="000000"/>
                        </a:solidFill>
                        <a:latin typeface="Calibri"/>
                        <a:ea typeface="Calibri"/>
                        <a:cs typeface="Calibri"/>
                        <a:sym typeface="Calibri"/>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2F2F2"/>
                    </a:solidFill>
                  </a:tcPr>
                </a:tc>
                <a:extLst>
                  <a:ext uri="{0D108BD9-81ED-4DB2-BD59-A6C34878D82A}">
                    <a16:rowId xmlns:a16="http://schemas.microsoft.com/office/drawing/2014/main" val="10000"/>
                  </a:ext>
                </a:extLst>
              </a:tr>
              <a:tr h="1371600">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Times New Roman"/>
                          <a:ea typeface="Times New Roman"/>
                          <a:cs typeface="Times New Roman"/>
                          <a:sym typeface="Times New Roman"/>
                        </a:rPr>
                        <a:t>50</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 fluorine</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F</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fluoro</a:t>
                      </a: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371600">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Times New Roman"/>
                          <a:ea typeface="Times New Roman"/>
                          <a:cs typeface="Times New Roman"/>
                          <a:sym typeface="Times New Roman"/>
                        </a:rPr>
                        <a:t>51</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chlorine</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Cl</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chloro</a:t>
                      </a: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371600">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Times New Roman"/>
                          <a:ea typeface="Times New Roman"/>
                          <a:cs typeface="Times New Roman"/>
                          <a:sym typeface="Times New Roman"/>
                        </a:rPr>
                        <a:t>52</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bromine</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Br</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bromo</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371600">
                <a:tc>
                  <a:txBody>
                    <a:bodyPr/>
                    <a:lstStyle/>
                    <a:p>
                      <a:pPr marL="0" marR="0" lvl="0" indent="0" algn="ctr" rtl="0">
                        <a:lnSpc>
                          <a:spcPct val="119000"/>
                        </a:lnSpc>
                        <a:spcBef>
                          <a:spcPts val="0"/>
                        </a:spcBef>
                        <a:spcAft>
                          <a:spcPts val="0"/>
                        </a:spcAft>
                        <a:buNone/>
                      </a:pPr>
                      <a:r>
                        <a:rPr lang="en-US" sz="2000" u="none" strike="noStrike" cap="none">
                          <a:solidFill>
                            <a:srgbClr val="000000"/>
                          </a:solidFill>
                          <a:latin typeface="Times New Roman"/>
                          <a:ea typeface="Times New Roman"/>
                          <a:cs typeface="Times New Roman"/>
                          <a:sym typeface="Times New Roman"/>
                        </a:rPr>
                        <a:t>53</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iodine</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I</a:t>
                      </a:r>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19000"/>
                        </a:lnSpc>
                        <a:spcBef>
                          <a:spcPts val="0"/>
                        </a:spcBef>
                        <a:spcAft>
                          <a:spcPts val="0"/>
                        </a:spcAft>
                        <a:buNone/>
                      </a:pPr>
                      <a:r>
                        <a:rPr lang="en-US" sz="3200" u="none" strike="noStrike" cap="none">
                          <a:solidFill>
                            <a:srgbClr val="000000"/>
                          </a:solidFill>
                          <a:latin typeface="Times New Roman"/>
                          <a:ea typeface="Times New Roman"/>
                          <a:cs typeface="Times New Roman"/>
                          <a:sym typeface="Times New Roman"/>
                        </a:rPr>
                        <a:t>iodo</a:t>
                      </a:r>
                      <a:endParaRPr sz="3200" u="none" strike="noStrike" cap="none">
                        <a:solidFill>
                          <a:srgbClr val="000000"/>
                        </a:solidFill>
                        <a:latin typeface="Times New Roman"/>
                        <a:ea typeface="Times New Roman"/>
                        <a:cs typeface="Times New Roman"/>
                        <a:sym typeface="Times New Roman"/>
                      </a:endParaRPr>
                    </a:p>
                  </a:txBody>
                  <a:tcPr marL="91425" marR="91425" marT="45700" marB="457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732" name="Google Shape;1732;p56"/>
          <p:cNvSpPr/>
          <p:nvPr/>
        </p:nvSpPr>
        <p:spPr>
          <a:xfrm>
            <a:off x="1590675" y="3179763"/>
            <a:ext cx="6867525" cy="22796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736"/>
        <p:cNvGrpSpPr/>
        <p:nvPr/>
      </p:nvGrpSpPr>
      <p:grpSpPr>
        <a:xfrm>
          <a:off x="0" y="0"/>
          <a:ext cx="0" cy="0"/>
          <a:chOff x="0" y="0"/>
          <a:chExt cx="0" cy="0"/>
        </a:xfrm>
      </p:grpSpPr>
      <p:sp>
        <p:nvSpPr>
          <p:cNvPr id="1737" name="Google Shape;1737;p57"/>
          <p:cNvSpPr txBox="1"/>
          <p:nvPr/>
        </p:nvSpPr>
        <p:spPr>
          <a:xfrm>
            <a:off x="-21210" y="0"/>
            <a:ext cx="9165210" cy="646331"/>
          </a:xfrm>
          <a:prstGeom prst="rect">
            <a:avLst/>
          </a:prstGeom>
          <a:solidFill>
            <a:srgbClr val="FDE9D8"/>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Comic Sans MS"/>
                <a:ea typeface="Comic Sans MS"/>
                <a:cs typeface="Comic Sans MS"/>
                <a:sym typeface="Comic Sans MS"/>
              </a:rPr>
              <a:t>54.  Draw then name these molecules now.</a:t>
            </a:r>
            <a:endParaRPr/>
          </a:p>
        </p:txBody>
      </p:sp>
      <p:pic>
        <p:nvPicPr>
          <p:cNvPr id="1738" name="Google Shape;1738;p57" descr="http://images1.wikia.nocookie.net/__cb20100221091724/analytical/images/a/ae/Ethane.png"/>
          <p:cNvPicPr preferRelativeResize="0"/>
          <p:nvPr/>
        </p:nvPicPr>
        <p:blipFill rotWithShape="1">
          <a:blip r:embed="rId3">
            <a:alphaModFix/>
          </a:blip>
          <a:srcRect r="15900"/>
          <a:stretch/>
        </p:blipFill>
        <p:spPr>
          <a:xfrm>
            <a:off x="403225" y="1371600"/>
            <a:ext cx="1793875" cy="1611313"/>
          </a:xfrm>
          <a:prstGeom prst="rect">
            <a:avLst/>
          </a:prstGeom>
          <a:noFill/>
          <a:ln>
            <a:noFill/>
          </a:ln>
        </p:spPr>
      </p:pic>
      <p:sp>
        <p:nvSpPr>
          <p:cNvPr id="1739" name="Google Shape;1739;p57"/>
          <p:cNvSpPr txBox="1"/>
          <p:nvPr/>
        </p:nvSpPr>
        <p:spPr>
          <a:xfrm>
            <a:off x="2197100" y="1884363"/>
            <a:ext cx="1460500" cy="5857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Calibri"/>
                <a:ea typeface="Calibri"/>
                <a:cs typeface="Calibri"/>
                <a:sym typeface="Calibri"/>
              </a:rPr>
              <a:t>Br</a:t>
            </a:r>
            <a:endParaRPr/>
          </a:p>
        </p:txBody>
      </p:sp>
      <p:grpSp>
        <p:nvGrpSpPr>
          <p:cNvPr id="1740" name="Google Shape;1740;p57"/>
          <p:cNvGrpSpPr/>
          <p:nvPr/>
        </p:nvGrpSpPr>
        <p:grpSpPr>
          <a:xfrm>
            <a:off x="5791200" y="1369031"/>
            <a:ext cx="2495550" cy="1611313"/>
            <a:chOff x="431800" y="3962400"/>
            <a:chExt cx="2495550" cy="1611313"/>
          </a:xfrm>
        </p:grpSpPr>
        <p:pic>
          <p:nvPicPr>
            <p:cNvPr id="1741" name="Google Shape;1741;p57" descr="http://images1.wikia.nocookie.net/__cb20100221091724/analytical/images/a/ae/Ethane.png"/>
            <p:cNvPicPr preferRelativeResize="0"/>
            <p:nvPr/>
          </p:nvPicPr>
          <p:blipFill rotWithShape="1">
            <a:blip r:embed="rId3">
              <a:alphaModFix/>
            </a:blip>
            <a:srcRect r="15900"/>
            <a:stretch/>
          </p:blipFill>
          <p:spPr>
            <a:xfrm>
              <a:off x="431800" y="3962400"/>
              <a:ext cx="1793875" cy="1611313"/>
            </a:xfrm>
            <a:prstGeom prst="rect">
              <a:avLst/>
            </a:prstGeom>
            <a:noFill/>
            <a:ln>
              <a:noFill/>
            </a:ln>
          </p:spPr>
        </p:pic>
        <p:sp>
          <p:nvSpPr>
            <p:cNvPr id="1742" name="Google Shape;1742;p57"/>
            <p:cNvSpPr txBox="1"/>
            <p:nvPr/>
          </p:nvSpPr>
          <p:spPr>
            <a:xfrm>
              <a:off x="2225675" y="4475163"/>
              <a:ext cx="701675" cy="5857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9933"/>
                </a:buClr>
                <a:buSzPts val="3200"/>
                <a:buFont typeface="Arial"/>
                <a:buNone/>
              </a:pPr>
              <a:r>
                <a:rPr lang="en-US" sz="3200">
                  <a:solidFill>
                    <a:srgbClr val="339933"/>
                  </a:solidFill>
                  <a:latin typeface="Calibri"/>
                  <a:ea typeface="Calibri"/>
                  <a:cs typeface="Calibri"/>
                  <a:sym typeface="Calibri"/>
                </a:rPr>
                <a:t>Cl</a:t>
              </a:r>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746"/>
        <p:cNvGrpSpPr/>
        <p:nvPr/>
      </p:nvGrpSpPr>
      <p:grpSpPr>
        <a:xfrm>
          <a:off x="0" y="0"/>
          <a:ext cx="0" cy="0"/>
          <a:chOff x="0" y="0"/>
          <a:chExt cx="0" cy="0"/>
        </a:xfrm>
      </p:grpSpPr>
      <p:sp>
        <p:nvSpPr>
          <p:cNvPr id="1747" name="Google Shape;1747;p58"/>
          <p:cNvSpPr txBox="1"/>
          <p:nvPr/>
        </p:nvSpPr>
        <p:spPr>
          <a:xfrm>
            <a:off x="-21210" y="0"/>
            <a:ext cx="9165210" cy="646331"/>
          </a:xfrm>
          <a:prstGeom prst="rect">
            <a:avLst/>
          </a:prstGeom>
          <a:solidFill>
            <a:srgbClr val="FDE9D8"/>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Comic Sans MS"/>
                <a:ea typeface="Comic Sans MS"/>
                <a:cs typeface="Comic Sans MS"/>
                <a:sym typeface="Comic Sans MS"/>
              </a:rPr>
              <a:t>54.  Draw then name these molecules now.</a:t>
            </a:r>
            <a:endParaRPr/>
          </a:p>
        </p:txBody>
      </p:sp>
      <p:pic>
        <p:nvPicPr>
          <p:cNvPr id="1748" name="Google Shape;1748;p58" descr="http://images1.wikia.nocookie.net/__cb20100221091724/analytical/images/a/ae/Ethane.png"/>
          <p:cNvPicPr preferRelativeResize="0"/>
          <p:nvPr/>
        </p:nvPicPr>
        <p:blipFill rotWithShape="1">
          <a:blip r:embed="rId3">
            <a:alphaModFix/>
          </a:blip>
          <a:srcRect r="15900"/>
          <a:stretch/>
        </p:blipFill>
        <p:spPr>
          <a:xfrm>
            <a:off x="403225" y="1371600"/>
            <a:ext cx="1793875" cy="1611313"/>
          </a:xfrm>
          <a:prstGeom prst="rect">
            <a:avLst/>
          </a:prstGeom>
          <a:noFill/>
          <a:ln>
            <a:noFill/>
          </a:ln>
        </p:spPr>
      </p:pic>
      <p:sp>
        <p:nvSpPr>
          <p:cNvPr id="1749" name="Google Shape;1749;p58"/>
          <p:cNvSpPr txBox="1"/>
          <p:nvPr/>
        </p:nvSpPr>
        <p:spPr>
          <a:xfrm>
            <a:off x="2197100" y="1884363"/>
            <a:ext cx="1460500" cy="5857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Calibri"/>
                <a:ea typeface="Calibri"/>
                <a:cs typeface="Calibri"/>
                <a:sym typeface="Calibri"/>
              </a:rPr>
              <a:t>Br</a:t>
            </a:r>
            <a:endParaRPr/>
          </a:p>
        </p:txBody>
      </p:sp>
      <p:grpSp>
        <p:nvGrpSpPr>
          <p:cNvPr id="1750" name="Google Shape;1750;p58"/>
          <p:cNvGrpSpPr/>
          <p:nvPr/>
        </p:nvGrpSpPr>
        <p:grpSpPr>
          <a:xfrm>
            <a:off x="5791200" y="1369031"/>
            <a:ext cx="2495550" cy="1611313"/>
            <a:chOff x="431800" y="3962400"/>
            <a:chExt cx="2495550" cy="1611313"/>
          </a:xfrm>
        </p:grpSpPr>
        <p:pic>
          <p:nvPicPr>
            <p:cNvPr id="1751" name="Google Shape;1751;p58" descr="http://images1.wikia.nocookie.net/__cb20100221091724/analytical/images/a/ae/Ethane.png"/>
            <p:cNvPicPr preferRelativeResize="0"/>
            <p:nvPr/>
          </p:nvPicPr>
          <p:blipFill rotWithShape="1">
            <a:blip r:embed="rId3">
              <a:alphaModFix/>
            </a:blip>
            <a:srcRect r="15900"/>
            <a:stretch/>
          </p:blipFill>
          <p:spPr>
            <a:xfrm>
              <a:off x="431800" y="3962400"/>
              <a:ext cx="1793875" cy="1611313"/>
            </a:xfrm>
            <a:prstGeom prst="rect">
              <a:avLst/>
            </a:prstGeom>
            <a:noFill/>
            <a:ln>
              <a:noFill/>
            </a:ln>
          </p:spPr>
        </p:pic>
        <p:sp>
          <p:nvSpPr>
            <p:cNvPr id="1752" name="Google Shape;1752;p58"/>
            <p:cNvSpPr txBox="1"/>
            <p:nvPr/>
          </p:nvSpPr>
          <p:spPr>
            <a:xfrm>
              <a:off x="2225675" y="4475163"/>
              <a:ext cx="701675" cy="5857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9933"/>
                </a:buClr>
                <a:buSzPts val="3200"/>
                <a:buFont typeface="Arial"/>
                <a:buNone/>
              </a:pPr>
              <a:r>
                <a:rPr lang="en-US" sz="3200">
                  <a:solidFill>
                    <a:srgbClr val="339933"/>
                  </a:solidFill>
                  <a:latin typeface="Calibri"/>
                  <a:ea typeface="Calibri"/>
                  <a:cs typeface="Calibri"/>
                  <a:sym typeface="Calibri"/>
                </a:rPr>
                <a:t>Cl</a:t>
              </a:r>
              <a:endParaRPr/>
            </a:p>
          </p:txBody>
        </p:sp>
      </p:grpSp>
      <p:sp>
        <p:nvSpPr>
          <p:cNvPr id="1753" name="Google Shape;1753;p58"/>
          <p:cNvSpPr txBox="1"/>
          <p:nvPr/>
        </p:nvSpPr>
        <p:spPr>
          <a:xfrm>
            <a:off x="403225" y="3426643"/>
            <a:ext cx="2895600" cy="5222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Arial"/>
              <a:buNone/>
            </a:pPr>
            <a:r>
              <a:rPr lang="en-US" sz="2800">
                <a:solidFill>
                  <a:srgbClr val="FF0000"/>
                </a:solidFill>
                <a:latin typeface="Comic Sans MS"/>
                <a:ea typeface="Comic Sans MS"/>
                <a:cs typeface="Comic Sans MS"/>
                <a:sym typeface="Comic Sans MS"/>
              </a:rPr>
              <a:t>Bromo-ethane</a:t>
            </a:r>
            <a:endParaRPr/>
          </a:p>
        </p:txBody>
      </p:sp>
      <p:sp>
        <p:nvSpPr>
          <p:cNvPr id="1754" name="Google Shape;1754;p58"/>
          <p:cNvSpPr txBox="1"/>
          <p:nvPr/>
        </p:nvSpPr>
        <p:spPr>
          <a:xfrm>
            <a:off x="5692775" y="3425055"/>
            <a:ext cx="3048000" cy="5238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9933"/>
              </a:buClr>
              <a:buSzPts val="2800"/>
              <a:buFont typeface="Arial"/>
              <a:buNone/>
            </a:pPr>
            <a:r>
              <a:rPr lang="en-US" sz="2800">
                <a:solidFill>
                  <a:srgbClr val="339933"/>
                </a:solidFill>
                <a:latin typeface="Comic Sans MS"/>
                <a:ea typeface="Comic Sans MS"/>
                <a:cs typeface="Comic Sans MS"/>
                <a:sym typeface="Comic Sans MS"/>
              </a:rPr>
              <a:t>Chloro-ethane</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758"/>
        <p:cNvGrpSpPr/>
        <p:nvPr/>
      </p:nvGrpSpPr>
      <p:grpSpPr>
        <a:xfrm>
          <a:off x="0" y="0"/>
          <a:ext cx="0" cy="0"/>
          <a:chOff x="0" y="0"/>
          <a:chExt cx="0" cy="0"/>
        </a:xfrm>
      </p:grpSpPr>
      <p:sp>
        <p:nvSpPr>
          <p:cNvPr id="1759" name="Google Shape;1759;p59"/>
          <p:cNvSpPr txBox="1"/>
          <p:nvPr/>
        </p:nvSpPr>
        <p:spPr>
          <a:xfrm>
            <a:off x="0" y="0"/>
            <a:ext cx="9144000" cy="646331"/>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Comic Sans MS"/>
                <a:ea typeface="Comic Sans MS"/>
                <a:cs typeface="Comic Sans MS"/>
                <a:sym typeface="Comic Sans MS"/>
              </a:rPr>
              <a:t>55.  Let’s name these molecules now.</a:t>
            </a:r>
            <a:endParaRPr/>
          </a:p>
        </p:txBody>
      </p:sp>
      <p:pic>
        <p:nvPicPr>
          <p:cNvPr id="1760" name="Google Shape;1760;p59" descr="http://images1.wikia.nocookie.net/__cb20100221091724/analytical/images/a/ae/Ethane.png"/>
          <p:cNvPicPr preferRelativeResize="0"/>
          <p:nvPr/>
        </p:nvPicPr>
        <p:blipFill rotWithShape="1">
          <a:blip r:embed="rId3">
            <a:alphaModFix/>
          </a:blip>
          <a:srcRect r="-339" b="22974"/>
          <a:stretch/>
        </p:blipFill>
        <p:spPr>
          <a:xfrm>
            <a:off x="1091418" y="1295400"/>
            <a:ext cx="2141538" cy="1241425"/>
          </a:xfrm>
          <a:prstGeom prst="rect">
            <a:avLst/>
          </a:prstGeom>
          <a:noFill/>
          <a:ln>
            <a:noFill/>
          </a:ln>
        </p:spPr>
      </p:pic>
      <p:sp>
        <p:nvSpPr>
          <p:cNvPr id="1761" name="Google Shape;1761;p59"/>
          <p:cNvSpPr txBox="1"/>
          <p:nvPr/>
        </p:nvSpPr>
        <p:spPr>
          <a:xfrm>
            <a:off x="1712131" y="2438400"/>
            <a:ext cx="1741487"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Calibri"/>
                <a:ea typeface="Calibri"/>
                <a:cs typeface="Calibri"/>
                <a:sym typeface="Calibri"/>
              </a:rPr>
              <a:t>F    F</a:t>
            </a:r>
            <a:endParaRPr/>
          </a:p>
        </p:txBody>
      </p:sp>
      <p:grpSp>
        <p:nvGrpSpPr>
          <p:cNvPr id="1762" name="Google Shape;1762;p59"/>
          <p:cNvGrpSpPr/>
          <p:nvPr/>
        </p:nvGrpSpPr>
        <p:grpSpPr>
          <a:xfrm>
            <a:off x="5706095" y="1143000"/>
            <a:ext cx="2108200" cy="2244725"/>
            <a:chOff x="1124756" y="4079875"/>
            <a:chExt cx="2108200" cy="2244725"/>
          </a:xfrm>
        </p:grpSpPr>
        <p:pic>
          <p:nvPicPr>
            <p:cNvPr id="1763" name="Google Shape;1763;p59" descr="http://images1.wikia.nocookie.net/__cb20100221091724/analytical/images/a/ae/Ethane.png"/>
            <p:cNvPicPr preferRelativeResize="0"/>
            <p:nvPr/>
          </p:nvPicPr>
          <p:blipFill rotWithShape="1">
            <a:blip r:embed="rId3">
              <a:alphaModFix/>
            </a:blip>
            <a:srcRect r="1190"/>
            <a:stretch/>
          </p:blipFill>
          <p:spPr>
            <a:xfrm>
              <a:off x="1124756" y="4283075"/>
              <a:ext cx="2108200" cy="1611313"/>
            </a:xfrm>
            <a:prstGeom prst="rect">
              <a:avLst/>
            </a:prstGeom>
            <a:noFill/>
            <a:ln>
              <a:noFill/>
            </a:ln>
          </p:spPr>
        </p:pic>
        <p:sp>
          <p:nvSpPr>
            <p:cNvPr id="1764" name="Google Shape;1764;p59"/>
            <p:cNvSpPr txBox="1"/>
            <p:nvPr/>
          </p:nvSpPr>
          <p:spPr>
            <a:xfrm>
              <a:off x="2315381" y="4079875"/>
              <a:ext cx="533400" cy="584200"/>
            </a:xfrm>
            <a:prstGeom prst="rect">
              <a:avLst/>
            </a:prstGeom>
            <a:solidFill>
              <a:schemeClr val="lt1"/>
            </a:solidFill>
            <a:ln>
              <a:noFill/>
            </a:ln>
          </p:spPr>
          <p:txBody>
            <a:bodyPr spcFirstLastPara="1" wrap="square" lIns="91425" tIns="45700" rIns="91425" bIns="45700" anchor="b" anchorCtr="0">
              <a:spAutoFit/>
            </a:bodyPr>
            <a:lstStyle/>
            <a:p>
              <a:pPr marL="0" marR="0" lvl="0" indent="0" algn="l" rtl="0">
                <a:spcBef>
                  <a:spcPts val="0"/>
                </a:spcBef>
                <a:spcAft>
                  <a:spcPts val="0"/>
                </a:spcAft>
                <a:buClr>
                  <a:srgbClr val="3333FF"/>
                </a:buClr>
                <a:buSzPts val="3200"/>
                <a:buFont typeface="Arial"/>
                <a:buNone/>
              </a:pPr>
              <a:r>
                <a:rPr lang="en-US" sz="3200">
                  <a:solidFill>
                    <a:srgbClr val="3333FF"/>
                  </a:solidFill>
                  <a:latin typeface="Calibri"/>
                  <a:ea typeface="Calibri"/>
                  <a:cs typeface="Calibri"/>
                  <a:sym typeface="Calibri"/>
                </a:rPr>
                <a:t>F</a:t>
              </a:r>
              <a:endParaRPr/>
            </a:p>
          </p:txBody>
        </p:sp>
        <p:sp>
          <p:nvSpPr>
            <p:cNvPr id="1765" name="Google Shape;1765;p59"/>
            <p:cNvSpPr txBox="1"/>
            <p:nvPr/>
          </p:nvSpPr>
          <p:spPr>
            <a:xfrm>
              <a:off x="2299506" y="5462588"/>
              <a:ext cx="457200" cy="86201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3200"/>
                <a:buFont typeface="Arial"/>
                <a:buNone/>
              </a:pPr>
              <a:r>
                <a:rPr lang="en-US" sz="3200">
                  <a:solidFill>
                    <a:srgbClr val="3333FF"/>
                  </a:solidFill>
                  <a:latin typeface="Calibri"/>
                  <a:ea typeface="Calibri"/>
                  <a:cs typeface="Calibri"/>
                  <a:sym typeface="Calibri"/>
                </a:rPr>
                <a:t>F</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769"/>
        <p:cNvGrpSpPr/>
        <p:nvPr/>
      </p:nvGrpSpPr>
      <p:grpSpPr>
        <a:xfrm>
          <a:off x="0" y="0"/>
          <a:ext cx="0" cy="0"/>
          <a:chOff x="0" y="0"/>
          <a:chExt cx="0" cy="0"/>
        </a:xfrm>
      </p:grpSpPr>
      <p:sp>
        <p:nvSpPr>
          <p:cNvPr id="1770" name="Google Shape;1770;p60"/>
          <p:cNvSpPr txBox="1"/>
          <p:nvPr/>
        </p:nvSpPr>
        <p:spPr>
          <a:xfrm>
            <a:off x="0" y="0"/>
            <a:ext cx="9144000" cy="646331"/>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Comic Sans MS"/>
                <a:ea typeface="Comic Sans MS"/>
                <a:cs typeface="Comic Sans MS"/>
                <a:sym typeface="Comic Sans MS"/>
              </a:rPr>
              <a:t>55.  Let’s name these molecules now.</a:t>
            </a:r>
            <a:endParaRPr/>
          </a:p>
        </p:txBody>
      </p:sp>
      <p:pic>
        <p:nvPicPr>
          <p:cNvPr id="1771" name="Google Shape;1771;p60" descr="http://images1.wikia.nocookie.net/__cb20100221091724/analytical/images/a/ae/Ethane.png"/>
          <p:cNvPicPr preferRelativeResize="0"/>
          <p:nvPr/>
        </p:nvPicPr>
        <p:blipFill rotWithShape="1">
          <a:blip r:embed="rId3">
            <a:alphaModFix/>
          </a:blip>
          <a:srcRect r="-339" b="22974"/>
          <a:stretch/>
        </p:blipFill>
        <p:spPr>
          <a:xfrm>
            <a:off x="1091418" y="1295400"/>
            <a:ext cx="2141538" cy="1241425"/>
          </a:xfrm>
          <a:prstGeom prst="rect">
            <a:avLst/>
          </a:prstGeom>
          <a:noFill/>
          <a:ln>
            <a:noFill/>
          </a:ln>
        </p:spPr>
      </p:pic>
      <p:sp>
        <p:nvSpPr>
          <p:cNvPr id="1772" name="Google Shape;1772;p60"/>
          <p:cNvSpPr txBox="1"/>
          <p:nvPr/>
        </p:nvSpPr>
        <p:spPr>
          <a:xfrm>
            <a:off x="1712131" y="2438400"/>
            <a:ext cx="1741487"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Calibri"/>
                <a:ea typeface="Calibri"/>
                <a:cs typeface="Calibri"/>
                <a:sym typeface="Calibri"/>
              </a:rPr>
              <a:t>F    F</a:t>
            </a:r>
            <a:endParaRPr/>
          </a:p>
        </p:txBody>
      </p:sp>
      <p:grpSp>
        <p:nvGrpSpPr>
          <p:cNvPr id="1773" name="Google Shape;1773;p60"/>
          <p:cNvGrpSpPr/>
          <p:nvPr/>
        </p:nvGrpSpPr>
        <p:grpSpPr>
          <a:xfrm>
            <a:off x="5706095" y="1143000"/>
            <a:ext cx="2108200" cy="2244725"/>
            <a:chOff x="1124756" y="4079875"/>
            <a:chExt cx="2108200" cy="2244725"/>
          </a:xfrm>
        </p:grpSpPr>
        <p:pic>
          <p:nvPicPr>
            <p:cNvPr id="1774" name="Google Shape;1774;p60" descr="http://images1.wikia.nocookie.net/__cb20100221091724/analytical/images/a/ae/Ethane.png"/>
            <p:cNvPicPr preferRelativeResize="0"/>
            <p:nvPr/>
          </p:nvPicPr>
          <p:blipFill rotWithShape="1">
            <a:blip r:embed="rId3">
              <a:alphaModFix/>
            </a:blip>
            <a:srcRect r="1190"/>
            <a:stretch/>
          </p:blipFill>
          <p:spPr>
            <a:xfrm>
              <a:off x="1124756" y="4283075"/>
              <a:ext cx="2108200" cy="1611313"/>
            </a:xfrm>
            <a:prstGeom prst="rect">
              <a:avLst/>
            </a:prstGeom>
            <a:noFill/>
            <a:ln>
              <a:noFill/>
            </a:ln>
          </p:spPr>
        </p:pic>
        <p:sp>
          <p:nvSpPr>
            <p:cNvPr id="1775" name="Google Shape;1775;p60"/>
            <p:cNvSpPr txBox="1"/>
            <p:nvPr/>
          </p:nvSpPr>
          <p:spPr>
            <a:xfrm>
              <a:off x="2315381" y="4079875"/>
              <a:ext cx="533400" cy="584200"/>
            </a:xfrm>
            <a:prstGeom prst="rect">
              <a:avLst/>
            </a:prstGeom>
            <a:solidFill>
              <a:schemeClr val="lt1"/>
            </a:solidFill>
            <a:ln>
              <a:noFill/>
            </a:ln>
          </p:spPr>
          <p:txBody>
            <a:bodyPr spcFirstLastPara="1" wrap="square" lIns="91425" tIns="45700" rIns="91425" bIns="45700" anchor="b" anchorCtr="0">
              <a:spAutoFit/>
            </a:bodyPr>
            <a:lstStyle/>
            <a:p>
              <a:pPr marL="0" marR="0" lvl="0" indent="0" algn="l" rtl="0">
                <a:spcBef>
                  <a:spcPts val="0"/>
                </a:spcBef>
                <a:spcAft>
                  <a:spcPts val="0"/>
                </a:spcAft>
                <a:buClr>
                  <a:srgbClr val="3333FF"/>
                </a:buClr>
                <a:buSzPts val="3200"/>
                <a:buFont typeface="Arial"/>
                <a:buNone/>
              </a:pPr>
              <a:r>
                <a:rPr lang="en-US" sz="3200">
                  <a:solidFill>
                    <a:srgbClr val="3333FF"/>
                  </a:solidFill>
                  <a:latin typeface="Calibri"/>
                  <a:ea typeface="Calibri"/>
                  <a:cs typeface="Calibri"/>
                  <a:sym typeface="Calibri"/>
                </a:rPr>
                <a:t>F</a:t>
              </a:r>
              <a:endParaRPr/>
            </a:p>
          </p:txBody>
        </p:sp>
        <p:sp>
          <p:nvSpPr>
            <p:cNvPr id="1776" name="Google Shape;1776;p60"/>
            <p:cNvSpPr txBox="1"/>
            <p:nvPr/>
          </p:nvSpPr>
          <p:spPr>
            <a:xfrm>
              <a:off x="2299506" y="5462588"/>
              <a:ext cx="457200" cy="86201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3200"/>
                <a:buFont typeface="Arial"/>
                <a:buNone/>
              </a:pPr>
              <a:r>
                <a:rPr lang="en-US" sz="3200">
                  <a:solidFill>
                    <a:srgbClr val="3333FF"/>
                  </a:solidFill>
                  <a:latin typeface="Calibri"/>
                  <a:ea typeface="Calibri"/>
                  <a:cs typeface="Calibri"/>
                  <a:sym typeface="Calibri"/>
                </a:rPr>
                <a:t>F</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grpSp>
      <p:sp>
        <p:nvSpPr>
          <p:cNvPr id="1777" name="Google Shape;1777;p60"/>
          <p:cNvSpPr txBox="1"/>
          <p:nvPr/>
        </p:nvSpPr>
        <p:spPr>
          <a:xfrm>
            <a:off x="381000" y="3125787"/>
            <a:ext cx="3733800" cy="5238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Arial"/>
              <a:buNone/>
            </a:pPr>
            <a:r>
              <a:rPr lang="en-US" sz="2800">
                <a:solidFill>
                  <a:srgbClr val="FF0000"/>
                </a:solidFill>
                <a:latin typeface="Comic Sans MS"/>
                <a:ea typeface="Comic Sans MS"/>
                <a:cs typeface="Comic Sans MS"/>
                <a:sym typeface="Comic Sans MS"/>
              </a:rPr>
              <a:t>1,2 di-fluoro-ethane</a:t>
            </a:r>
            <a:endParaRPr/>
          </a:p>
        </p:txBody>
      </p:sp>
      <p:sp>
        <p:nvSpPr>
          <p:cNvPr id="1778" name="Google Shape;1778;p60"/>
          <p:cNvSpPr txBox="1"/>
          <p:nvPr/>
        </p:nvSpPr>
        <p:spPr>
          <a:xfrm>
            <a:off x="5318745" y="3125786"/>
            <a:ext cx="3581400" cy="5238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2800"/>
              <a:buFont typeface="Arial"/>
              <a:buNone/>
            </a:pPr>
            <a:r>
              <a:rPr lang="en-US" sz="2800">
                <a:solidFill>
                  <a:srgbClr val="3333FF"/>
                </a:solidFill>
                <a:latin typeface="Comic Sans MS"/>
                <a:ea typeface="Comic Sans MS"/>
                <a:cs typeface="Comic Sans MS"/>
                <a:sym typeface="Comic Sans MS"/>
              </a:rPr>
              <a:t>1,1 di-fluoro-ethane</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782"/>
        <p:cNvGrpSpPr/>
        <p:nvPr/>
      </p:nvGrpSpPr>
      <p:grpSpPr>
        <a:xfrm>
          <a:off x="0" y="0"/>
          <a:ext cx="0" cy="0"/>
          <a:chOff x="0" y="0"/>
          <a:chExt cx="0" cy="0"/>
        </a:xfrm>
      </p:grpSpPr>
      <p:sp>
        <p:nvSpPr>
          <p:cNvPr id="1783" name="Google Shape;1783;p61"/>
          <p:cNvSpPr txBox="1"/>
          <p:nvPr/>
        </p:nvSpPr>
        <p:spPr>
          <a:xfrm>
            <a:off x="0" y="0"/>
            <a:ext cx="9144000" cy="646331"/>
          </a:xfrm>
          <a:prstGeom prst="rect">
            <a:avLst/>
          </a:prstGeom>
          <a:solidFill>
            <a:srgbClr val="D6E3BC"/>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Comic Sans MS"/>
                <a:ea typeface="Comic Sans MS"/>
                <a:cs typeface="Comic Sans MS"/>
                <a:sym typeface="Comic Sans MS"/>
              </a:rPr>
              <a:t>56.  Draw and name this molecule.</a:t>
            </a:r>
            <a:endParaRPr/>
          </a:p>
        </p:txBody>
      </p:sp>
      <p:sp>
        <p:nvSpPr>
          <p:cNvPr id="1784" name="Google Shape;1784;p61"/>
          <p:cNvSpPr txBox="1"/>
          <p:nvPr/>
        </p:nvSpPr>
        <p:spPr>
          <a:xfrm>
            <a:off x="0" y="5809062"/>
            <a:ext cx="9144000" cy="1077218"/>
          </a:xfrm>
          <a:prstGeom prst="rect">
            <a:avLst/>
          </a:prstGeom>
          <a:solidFill>
            <a:srgbClr val="D6E3B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Times New Roman"/>
                <a:ea typeface="Times New Roman"/>
                <a:cs typeface="Times New Roman"/>
                <a:sym typeface="Times New Roman"/>
              </a:rPr>
              <a:t>First:  Name the “base chain”,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then we’ll figure out the first name after.  </a:t>
            </a:r>
            <a:endParaRPr/>
          </a:p>
        </p:txBody>
      </p:sp>
      <p:grpSp>
        <p:nvGrpSpPr>
          <p:cNvPr id="1785" name="Google Shape;1785;p61"/>
          <p:cNvGrpSpPr/>
          <p:nvPr/>
        </p:nvGrpSpPr>
        <p:grpSpPr>
          <a:xfrm>
            <a:off x="76200" y="762000"/>
            <a:ext cx="5667375" cy="3154017"/>
            <a:chOff x="76200" y="1132582"/>
            <a:chExt cx="5667375" cy="3154017"/>
          </a:xfrm>
        </p:grpSpPr>
        <p:pic>
          <p:nvPicPr>
            <p:cNvPr id="1786" name="Google Shape;1786;p61" descr="Image result for butene"/>
            <p:cNvPicPr preferRelativeResize="0"/>
            <p:nvPr/>
          </p:nvPicPr>
          <p:blipFill rotWithShape="1">
            <a:blip r:embed="rId3">
              <a:alphaModFix/>
            </a:blip>
            <a:srcRect/>
            <a:stretch/>
          </p:blipFill>
          <p:spPr>
            <a:xfrm>
              <a:off x="76200" y="1132582"/>
              <a:ext cx="5667375" cy="3154017"/>
            </a:xfrm>
            <a:prstGeom prst="rect">
              <a:avLst/>
            </a:prstGeom>
            <a:noFill/>
            <a:ln>
              <a:noFill/>
            </a:ln>
          </p:spPr>
        </p:pic>
        <p:grpSp>
          <p:nvGrpSpPr>
            <p:cNvPr id="1787" name="Google Shape;1787;p61"/>
            <p:cNvGrpSpPr/>
            <p:nvPr/>
          </p:nvGrpSpPr>
          <p:grpSpPr>
            <a:xfrm>
              <a:off x="2133600" y="1219200"/>
              <a:ext cx="3048000" cy="1636931"/>
              <a:chOff x="2133600" y="1219200"/>
              <a:chExt cx="3048000" cy="1636931"/>
            </a:xfrm>
          </p:grpSpPr>
          <p:sp>
            <p:nvSpPr>
              <p:cNvPr id="1788" name="Google Shape;1788;p61"/>
              <p:cNvSpPr txBox="1"/>
              <p:nvPr/>
            </p:nvSpPr>
            <p:spPr>
              <a:xfrm>
                <a:off x="2133600" y="1219200"/>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rgbClr val="0C0C0C"/>
                    </a:solidFill>
                    <a:latin typeface="Comic Sans MS"/>
                    <a:ea typeface="Comic Sans MS"/>
                    <a:cs typeface="Comic Sans MS"/>
                    <a:sym typeface="Comic Sans MS"/>
                  </a:rPr>
                  <a:t>Cl</a:t>
                </a:r>
                <a:endParaRPr/>
              </a:p>
            </p:txBody>
          </p:sp>
          <p:sp>
            <p:nvSpPr>
              <p:cNvPr id="1789" name="Google Shape;1789;p61"/>
              <p:cNvSpPr txBox="1"/>
              <p:nvPr/>
            </p:nvSpPr>
            <p:spPr>
              <a:xfrm>
                <a:off x="4572000" y="2209800"/>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rgbClr val="0C0C0C"/>
                    </a:solidFill>
                    <a:latin typeface="Comic Sans MS"/>
                    <a:ea typeface="Comic Sans MS"/>
                    <a:cs typeface="Comic Sans MS"/>
                    <a:sym typeface="Comic Sans MS"/>
                  </a:rPr>
                  <a:t>Cl</a:t>
                </a:r>
                <a:endParaRPr/>
              </a:p>
            </p:txBody>
          </p:sp>
        </p:gr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793"/>
        <p:cNvGrpSpPr/>
        <p:nvPr/>
      </p:nvGrpSpPr>
      <p:grpSpPr>
        <a:xfrm>
          <a:off x="0" y="0"/>
          <a:ext cx="0" cy="0"/>
          <a:chOff x="0" y="0"/>
          <a:chExt cx="0" cy="0"/>
        </a:xfrm>
      </p:grpSpPr>
      <p:sp>
        <p:nvSpPr>
          <p:cNvPr id="1794" name="Google Shape;1794;p62"/>
          <p:cNvSpPr txBox="1"/>
          <p:nvPr/>
        </p:nvSpPr>
        <p:spPr>
          <a:xfrm>
            <a:off x="0" y="0"/>
            <a:ext cx="9144000" cy="646331"/>
          </a:xfrm>
          <a:prstGeom prst="rect">
            <a:avLst/>
          </a:prstGeom>
          <a:solidFill>
            <a:srgbClr val="D6E3BC"/>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Comic Sans MS"/>
                <a:ea typeface="Comic Sans MS"/>
                <a:cs typeface="Comic Sans MS"/>
                <a:sym typeface="Comic Sans MS"/>
              </a:rPr>
              <a:t>56.  Draw and name this molecule.</a:t>
            </a:r>
            <a:endParaRPr/>
          </a:p>
        </p:txBody>
      </p:sp>
      <p:sp>
        <p:nvSpPr>
          <p:cNvPr id="1795" name="Google Shape;1795;p62"/>
          <p:cNvSpPr txBox="1"/>
          <p:nvPr/>
        </p:nvSpPr>
        <p:spPr>
          <a:xfrm>
            <a:off x="0" y="3934123"/>
            <a:ext cx="9144000" cy="2923877"/>
          </a:xfrm>
          <a:prstGeom prst="rect">
            <a:avLst/>
          </a:prstGeom>
          <a:solidFill>
            <a:srgbClr val="D6E3B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FF0000"/>
                </a:solidFill>
                <a:latin typeface="Times New Roman"/>
                <a:ea typeface="Times New Roman"/>
                <a:cs typeface="Times New Roman"/>
                <a:sym typeface="Times New Roman"/>
              </a:rPr>
              <a:t>The base chain is a 2-butene.  </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Four carbon atoms, the double bond is between #2 and #3  </a:t>
            </a:r>
            <a:endParaRPr/>
          </a:p>
          <a:p>
            <a:pPr marL="0" marR="0" lvl="0" indent="0" algn="l" rtl="0">
              <a:spcBef>
                <a:spcPts val="0"/>
              </a:spcBef>
              <a:spcAft>
                <a:spcPts val="0"/>
              </a:spcAft>
              <a:buNone/>
            </a:pPr>
            <a:endParaRPr sz="2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D7E4BD"/>
                </a:solidFill>
                <a:latin typeface="Times New Roman"/>
                <a:ea typeface="Times New Roman"/>
                <a:cs typeface="Times New Roman"/>
                <a:sym typeface="Times New Roman"/>
              </a:rPr>
              <a:t>Chlorine at the #2 carbon, and # 4 carbon atoms.</a:t>
            </a:r>
            <a:endParaRPr/>
          </a:p>
          <a:p>
            <a:pPr marL="0" marR="0" lvl="0" indent="0" algn="l" rtl="0">
              <a:spcBef>
                <a:spcPts val="0"/>
              </a:spcBef>
              <a:spcAft>
                <a:spcPts val="0"/>
              </a:spcAft>
              <a:buNone/>
            </a:pPr>
            <a:endParaRPr sz="2800">
              <a:solidFill>
                <a:srgbClr val="D7E4BD"/>
              </a:solidFill>
              <a:latin typeface="Times New Roman"/>
              <a:ea typeface="Times New Roman"/>
              <a:cs typeface="Times New Roman"/>
              <a:sym typeface="Times New Roman"/>
            </a:endParaRPr>
          </a:p>
          <a:p>
            <a:pPr marL="0" marR="0" lvl="0" indent="0" algn="l" rtl="0">
              <a:spcBef>
                <a:spcPts val="0"/>
              </a:spcBef>
              <a:spcAft>
                <a:spcPts val="0"/>
              </a:spcAft>
              <a:buNone/>
            </a:pPr>
            <a:r>
              <a:rPr lang="en-US" sz="4000">
                <a:solidFill>
                  <a:srgbClr val="D7E4BD"/>
                </a:solidFill>
                <a:latin typeface="Times New Roman"/>
                <a:ea typeface="Times New Roman"/>
                <a:cs typeface="Times New Roman"/>
                <a:sym typeface="Times New Roman"/>
              </a:rPr>
              <a:t>This is 1,3 dichloro 2pentene.  </a:t>
            </a:r>
            <a:endParaRPr/>
          </a:p>
        </p:txBody>
      </p:sp>
      <p:grpSp>
        <p:nvGrpSpPr>
          <p:cNvPr id="1796" name="Google Shape;1796;p62"/>
          <p:cNvGrpSpPr/>
          <p:nvPr/>
        </p:nvGrpSpPr>
        <p:grpSpPr>
          <a:xfrm>
            <a:off x="76200" y="762000"/>
            <a:ext cx="5667375" cy="3154017"/>
            <a:chOff x="76200" y="1132582"/>
            <a:chExt cx="5667375" cy="3154017"/>
          </a:xfrm>
        </p:grpSpPr>
        <p:pic>
          <p:nvPicPr>
            <p:cNvPr id="1797" name="Google Shape;1797;p62" descr="Image result for butene"/>
            <p:cNvPicPr preferRelativeResize="0"/>
            <p:nvPr/>
          </p:nvPicPr>
          <p:blipFill rotWithShape="1">
            <a:blip r:embed="rId3">
              <a:alphaModFix/>
            </a:blip>
            <a:srcRect/>
            <a:stretch/>
          </p:blipFill>
          <p:spPr>
            <a:xfrm>
              <a:off x="76200" y="1132582"/>
              <a:ext cx="5667375" cy="3154017"/>
            </a:xfrm>
            <a:prstGeom prst="rect">
              <a:avLst/>
            </a:prstGeom>
            <a:noFill/>
            <a:ln>
              <a:noFill/>
            </a:ln>
          </p:spPr>
        </p:pic>
        <p:grpSp>
          <p:nvGrpSpPr>
            <p:cNvPr id="1798" name="Google Shape;1798;p62"/>
            <p:cNvGrpSpPr/>
            <p:nvPr/>
          </p:nvGrpSpPr>
          <p:grpSpPr>
            <a:xfrm>
              <a:off x="2133600" y="1219200"/>
              <a:ext cx="3048000" cy="1636931"/>
              <a:chOff x="2133600" y="1219200"/>
              <a:chExt cx="3048000" cy="1636931"/>
            </a:xfrm>
          </p:grpSpPr>
          <p:sp>
            <p:nvSpPr>
              <p:cNvPr id="1799" name="Google Shape;1799;p62"/>
              <p:cNvSpPr txBox="1"/>
              <p:nvPr/>
            </p:nvSpPr>
            <p:spPr>
              <a:xfrm>
                <a:off x="2133600" y="1219200"/>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rgbClr val="0C0C0C"/>
                    </a:solidFill>
                    <a:latin typeface="Comic Sans MS"/>
                    <a:ea typeface="Comic Sans MS"/>
                    <a:cs typeface="Comic Sans MS"/>
                    <a:sym typeface="Comic Sans MS"/>
                  </a:rPr>
                  <a:t>Cl</a:t>
                </a:r>
                <a:endParaRPr/>
              </a:p>
            </p:txBody>
          </p:sp>
          <p:sp>
            <p:nvSpPr>
              <p:cNvPr id="1800" name="Google Shape;1800;p62"/>
              <p:cNvSpPr txBox="1"/>
              <p:nvPr/>
            </p:nvSpPr>
            <p:spPr>
              <a:xfrm>
                <a:off x="4572000" y="2209800"/>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rgbClr val="0C0C0C"/>
                    </a:solidFill>
                    <a:latin typeface="Comic Sans MS"/>
                    <a:ea typeface="Comic Sans MS"/>
                    <a:cs typeface="Comic Sans MS"/>
                    <a:sym typeface="Comic Sans MS"/>
                  </a:rPr>
                  <a:t>Cl</a:t>
                </a:r>
                <a:endParaRPr/>
              </a:p>
            </p:txBody>
          </p:sp>
        </p:gr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04"/>
        <p:cNvGrpSpPr/>
        <p:nvPr/>
      </p:nvGrpSpPr>
      <p:grpSpPr>
        <a:xfrm>
          <a:off x="0" y="0"/>
          <a:ext cx="0" cy="0"/>
          <a:chOff x="0" y="0"/>
          <a:chExt cx="0" cy="0"/>
        </a:xfrm>
      </p:grpSpPr>
      <p:sp>
        <p:nvSpPr>
          <p:cNvPr id="1805" name="Google Shape;1805;p63"/>
          <p:cNvSpPr txBox="1"/>
          <p:nvPr/>
        </p:nvSpPr>
        <p:spPr>
          <a:xfrm>
            <a:off x="0" y="0"/>
            <a:ext cx="9144000" cy="646331"/>
          </a:xfrm>
          <a:prstGeom prst="rect">
            <a:avLst/>
          </a:prstGeom>
          <a:solidFill>
            <a:srgbClr val="D6E3BC"/>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Comic Sans MS"/>
                <a:ea typeface="Comic Sans MS"/>
                <a:cs typeface="Comic Sans MS"/>
                <a:sym typeface="Comic Sans MS"/>
              </a:rPr>
              <a:t>56.  Draw and name this molecule.</a:t>
            </a:r>
            <a:endParaRPr/>
          </a:p>
        </p:txBody>
      </p:sp>
      <p:sp>
        <p:nvSpPr>
          <p:cNvPr id="1806" name="Google Shape;1806;p63"/>
          <p:cNvSpPr txBox="1"/>
          <p:nvPr/>
        </p:nvSpPr>
        <p:spPr>
          <a:xfrm>
            <a:off x="0" y="3934123"/>
            <a:ext cx="9144000" cy="2923877"/>
          </a:xfrm>
          <a:prstGeom prst="rect">
            <a:avLst/>
          </a:prstGeom>
          <a:solidFill>
            <a:srgbClr val="D6E3B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FF0000"/>
                </a:solidFill>
                <a:latin typeface="Times New Roman"/>
                <a:ea typeface="Times New Roman"/>
                <a:cs typeface="Times New Roman"/>
                <a:sym typeface="Times New Roman"/>
              </a:rPr>
              <a:t>The base chain is a 2-butene.  </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Four carbon atoms, the double bond is between #2 and #3  </a:t>
            </a:r>
            <a:endParaRPr/>
          </a:p>
          <a:p>
            <a:pPr marL="0" marR="0" lvl="0" indent="0" algn="l" rtl="0">
              <a:spcBef>
                <a:spcPts val="0"/>
              </a:spcBef>
              <a:spcAft>
                <a:spcPts val="0"/>
              </a:spcAft>
              <a:buNone/>
            </a:pPr>
            <a:endParaRPr sz="2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0C0C0C"/>
                </a:solidFill>
                <a:latin typeface="Times New Roman"/>
                <a:ea typeface="Times New Roman"/>
                <a:cs typeface="Times New Roman"/>
                <a:sym typeface="Times New Roman"/>
              </a:rPr>
              <a:t>Chlorine atoms at the #2 carbon, and # 4 carbon atoms, so…</a:t>
            </a:r>
            <a:endParaRPr/>
          </a:p>
          <a:p>
            <a:pPr marL="0" marR="0" lvl="0" indent="0" algn="l" rtl="0">
              <a:spcBef>
                <a:spcPts val="0"/>
              </a:spcBef>
              <a:spcAft>
                <a:spcPts val="0"/>
              </a:spcAft>
              <a:buNone/>
            </a:pPr>
            <a:endParaRPr sz="2800">
              <a:solidFill>
                <a:srgbClr val="0C0C0C"/>
              </a:solidFill>
              <a:latin typeface="Times New Roman"/>
              <a:ea typeface="Times New Roman"/>
              <a:cs typeface="Times New Roman"/>
              <a:sym typeface="Times New Roman"/>
            </a:endParaRPr>
          </a:p>
          <a:p>
            <a:pPr marL="0" marR="0" lvl="0" indent="0" algn="ctr" rtl="0">
              <a:spcBef>
                <a:spcPts val="0"/>
              </a:spcBef>
              <a:spcAft>
                <a:spcPts val="0"/>
              </a:spcAft>
              <a:buNone/>
            </a:pPr>
            <a:r>
              <a:rPr lang="en-US" sz="4000">
                <a:solidFill>
                  <a:srgbClr val="0C0C0C"/>
                </a:solidFill>
                <a:latin typeface="Times New Roman"/>
                <a:ea typeface="Times New Roman"/>
                <a:cs typeface="Times New Roman"/>
                <a:sym typeface="Times New Roman"/>
              </a:rPr>
              <a:t>1,3 dichloro 2pentene.  </a:t>
            </a:r>
            <a:endParaRPr/>
          </a:p>
        </p:txBody>
      </p:sp>
      <p:grpSp>
        <p:nvGrpSpPr>
          <p:cNvPr id="1807" name="Google Shape;1807;p63"/>
          <p:cNvGrpSpPr/>
          <p:nvPr/>
        </p:nvGrpSpPr>
        <p:grpSpPr>
          <a:xfrm>
            <a:off x="76200" y="762000"/>
            <a:ext cx="5667375" cy="3154017"/>
            <a:chOff x="76200" y="1132582"/>
            <a:chExt cx="5667375" cy="3154017"/>
          </a:xfrm>
        </p:grpSpPr>
        <p:pic>
          <p:nvPicPr>
            <p:cNvPr id="1808" name="Google Shape;1808;p63" descr="Image result for butene"/>
            <p:cNvPicPr preferRelativeResize="0"/>
            <p:nvPr/>
          </p:nvPicPr>
          <p:blipFill rotWithShape="1">
            <a:blip r:embed="rId3">
              <a:alphaModFix/>
            </a:blip>
            <a:srcRect/>
            <a:stretch/>
          </p:blipFill>
          <p:spPr>
            <a:xfrm>
              <a:off x="76200" y="1132582"/>
              <a:ext cx="5667375" cy="3154017"/>
            </a:xfrm>
            <a:prstGeom prst="rect">
              <a:avLst/>
            </a:prstGeom>
            <a:noFill/>
            <a:ln>
              <a:noFill/>
            </a:ln>
          </p:spPr>
        </p:pic>
        <p:grpSp>
          <p:nvGrpSpPr>
            <p:cNvPr id="1809" name="Google Shape;1809;p63"/>
            <p:cNvGrpSpPr/>
            <p:nvPr/>
          </p:nvGrpSpPr>
          <p:grpSpPr>
            <a:xfrm>
              <a:off x="2133600" y="1219200"/>
              <a:ext cx="3048000" cy="1636931"/>
              <a:chOff x="2133600" y="1219200"/>
              <a:chExt cx="3048000" cy="1636931"/>
            </a:xfrm>
          </p:grpSpPr>
          <p:sp>
            <p:nvSpPr>
              <p:cNvPr id="1810" name="Google Shape;1810;p63"/>
              <p:cNvSpPr txBox="1"/>
              <p:nvPr/>
            </p:nvSpPr>
            <p:spPr>
              <a:xfrm>
                <a:off x="2133600" y="1219200"/>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rgbClr val="0C0C0C"/>
                    </a:solidFill>
                    <a:latin typeface="Comic Sans MS"/>
                    <a:ea typeface="Comic Sans MS"/>
                    <a:cs typeface="Comic Sans MS"/>
                    <a:sym typeface="Comic Sans MS"/>
                  </a:rPr>
                  <a:t>Cl</a:t>
                </a:r>
                <a:endParaRPr/>
              </a:p>
            </p:txBody>
          </p:sp>
          <p:sp>
            <p:nvSpPr>
              <p:cNvPr id="1811" name="Google Shape;1811;p63"/>
              <p:cNvSpPr txBox="1"/>
              <p:nvPr/>
            </p:nvSpPr>
            <p:spPr>
              <a:xfrm>
                <a:off x="4572000" y="2209800"/>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rgbClr val="0C0C0C"/>
                    </a:solidFill>
                    <a:latin typeface="Comic Sans MS"/>
                    <a:ea typeface="Comic Sans MS"/>
                    <a:cs typeface="Comic Sans MS"/>
                    <a:sym typeface="Comic Sans MS"/>
                  </a:rPr>
                  <a:t>Cl</a:t>
                </a:r>
                <a:endParaRPr/>
              </a:p>
            </p:txBody>
          </p:sp>
        </p:gr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15"/>
        <p:cNvGrpSpPr/>
        <p:nvPr/>
      </p:nvGrpSpPr>
      <p:grpSpPr>
        <a:xfrm>
          <a:off x="0" y="0"/>
          <a:ext cx="0" cy="0"/>
          <a:chOff x="0" y="0"/>
          <a:chExt cx="0" cy="0"/>
        </a:xfrm>
      </p:grpSpPr>
      <p:sp>
        <p:nvSpPr>
          <p:cNvPr id="1816" name="Google Shape;1816;p64"/>
          <p:cNvSpPr txBox="1"/>
          <p:nvPr/>
        </p:nvSpPr>
        <p:spPr>
          <a:xfrm>
            <a:off x="0" y="0"/>
            <a:ext cx="8305800" cy="6461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CC"/>
              </a:buClr>
              <a:buSzPts val="3600"/>
              <a:buFont typeface="Arial"/>
              <a:buNone/>
            </a:pPr>
            <a:r>
              <a:rPr lang="en-US" sz="3600">
                <a:solidFill>
                  <a:srgbClr val="0000CC"/>
                </a:solidFill>
                <a:latin typeface="Comic Sans MS"/>
                <a:ea typeface="Comic Sans MS"/>
                <a:cs typeface="Comic Sans MS"/>
                <a:sym typeface="Comic Sans MS"/>
              </a:rPr>
              <a:t>57.  Let’s name this molecule.</a:t>
            </a:r>
            <a:endParaRPr/>
          </a:p>
        </p:txBody>
      </p:sp>
      <p:pic>
        <p:nvPicPr>
          <p:cNvPr id="1817" name="Google Shape;1817;p64" descr="Image result for dibromobutane"/>
          <p:cNvPicPr preferRelativeResize="0"/>
          <p:nvPr/>
        </p:nvPicPr>
        <p:blipFill rotWithShape="1">
          <a:blip r:embed="rId3">
            <a:alphaModFix/>
          </a:blip>
          <a:srcRect l="59999" t="4717"/>
          <a:stretch/>
        </p:blipFill>
        <p:spPr>
          <a:xfrm>
            <a:off x="1409700" y="838200"/>
            <a:ext cx="5486400" cy="28860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21"/>
        <p:cNvGrpSpPr/>
        <p:nvPr/>
      </p:nvGrpSpPr>
      <p:grpSpPr>
        <a:xfrm>
          <a:off x="0" y="0"/>
          <a:ext cx="0" cy="0"/>
          <a:chOff x="0" y="0"/>
          <a:chExt cx="0" cy="0"/>
        </a:xfrm>
      </p:grpSpPr>
      <p:sp>
        <p:nvSpPr>
          <p:cNvPr id="1822" name="Google Shape;1822;p65"/>
          <p:cNvSpPr txBox="1"/>
          <p:nvPr/>
        </p:nvSpPr>
        <p:spPr>
          <a:xfrm>
            <a:off x="0" y="0"/>
            <a:ext cx="9144000" cy="53553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600"/>
              <a:buFont typeface="Arial"/>
              <a:buNone/>
            </a:pPr>
            <a:endParaRPr sz="3600">
              <a:solidFill>
                <a:srgbClr val="0000CC"/>
              </a:solidFill>
              <a:latin typeface="Comic Sans MS"/>
              <a:ea typeface="Comic Sans MS"/>
              <a:cs typeface="Comic Sans MS"/>
              <a:sym typeface="Comic Sans MS"/>
            </a:endParaRPr>
          </a:p>
          <a:p>
            <a:pPr marL="742950" marR="0" lvl="0" indent="-514350" algn="l" rtl="0">
              <a:spcBef>
                <a:spcPts val="0"/>
              </a:spcBef>
              <a:spcAft>
                <a:spcPts val="0"/>
              </a:spcAft>
              <a:buClr>
                <a:schemeClr val="dk1"/>
              </a:buClr>
              <a:buSzPts val="3600"/>
              <a:buFont typeface="Arial"/>
              <a:buNone/>
            </a:pPr>
            <a:endParaRPr sz="3600">
              <a:solidFill>
                <a:srgbClr val="0000CC"/>
              </a:solidFill>
              <a:latin typeface="Comic Sans MS"/>
              <a:ea typeface="Comic Sans MS"/>
              <a:cs typeface="Comic Sans MS"/>
              <a:sym typeface="Comic Sans MS"/>
            </a:endParaRPr>
          </a:p>
          <a:p>
            <a:pPr marL="742950" marR="0" lvl="0" indent="-514350" algn="l" rtl="0">
              <a:spcBef>
                <a:spcPts val="0"/>
              </a:spcBef>
              <a:spcAft>
                <a:spcPts val="0"/>
              </a:spcAft>
              <a:buClr>
                <a:schemeClr val="dk1"/>
              </a:buClr>
              <a:buSzPts val="3600"/>
              <a:buFont typeface="Arial"/>
              <a:buNone/>
            </a:pPr>
            <a:endParaRPr sz="3600">
              <a:solidFill>
                <a:srgbClr val="0000CC"/>
              </a:solidFill>
              <a:latin typeface="Comic Sans MS"/>
              <a:ea typeface="Comic Sans MS"/>
              <a:cs typeface="Comic Sans MS"/>
              <a:sym typeface="Comic Sans MS"/>
            </a:endParaRPr>
          </a:p>
          <a:p>
            <a:pPr marL="742950" marR="0" lvl="0" indent="-514350" algn="l" rtl="0">
              <a:spcBef>
                <a:spcPts val="0"/>
              </a:spcBef>
              <a:spcAft>
                <a:spcPts val="0"/>
              </a:spcAft>
              <a:buClr>
                <a:schemeClr val="dk1"/>
              </a:buClr>
              <a:buSzPts val="3600"/>
              <a:buFont typeface="Arial"/>
              <a:buNone/>
            </a:pPr>
            <a:endParaRPr sz="3600">
              <a:solidFill>
                <a:srgbClr val="0000CC"/>
              </a:solidFill>
              <a:latin typeface="Comic Sans MS"/>
              <a:ea typeface="Comic Sans MS"/>
              <a:cs typeface="Comic Sans MS"/>
              <a:sym typeface="Comic Sans MS"/>
            </a:endParaRPr>
          </a:p>
          <a:p>
            <a:pPr marL="742950" marR="0" lvl="0" indent="-514350" algn="l" rtl="0">
              <a:spcBef>
                <a:spcPts val="0"/>
              </a:spcBef>
              <a:spcAft>
                <a:spcPts val="0"/>
              </a:spcAft>
              <a:buClr>
                <a:schemeClr val="dk1"/>
              </a:buClr>
              <a:buSzPts val="3600"/>
              <a:buFont typeface="Arial"/>
              <a:buNone/>
            </a:pPr>
            <a:endParaRPr sz="3600">
              <a:solidFill>
                <a:srgbClr val="0000CC"/>
              </a:solidFill>
              <a:latin typeface="Comic Sans MS"/>
              <a:ea typeface="Comic Sans MS"/>
              <a:cs typeface="Comic Sans MS"/>
              <a:sym typeface="Comic Sans MS"/>
            </a:endParaRPr>
          </a:p>
          <a:p>
            <a:pPr marL="742950" marR="0" lvl="0" indent="-514350" algn="l" rtl="0">
              <a:spcBef>
                <a:spcPts val="0"/>
              </a:spcBef>
              <a:spcAft>
                <a:spcPts val="0"/>
              </a:spcAft>
              <a:buClr>
                <a:schemeClr val="dk1"/>
              </a:buClr>
              <a:buSzPts val="3600"/>
              <a:buFont typeface="Arial"/>
              <a:buNone/>
            </a:pPr>
            <a:endParaRPr sz="3600">
              <a:solidFill>
                <a:srgbClr val="0000CC"/>
              </a:solidFill>
              <a:latin typeface="Comic Sans MS"/>
              <a:ea typeface="Comic Sans MS"/>
              <a:cs typeface="Comic Sans MS"/>
              <a:sym typeface="Comic Sans MS"/>
            </a:endParaRPr>
          </a:p>
          <a:p>
            <a:pPr marL="742950" marR="0" lvl="0" indent="-514350" algn="l" rtl="0">
              <a:spcBef>
                <a:spcPts val="0"/>
              </a:spcBef>
              <a:spcAft>
                <a:spcPts val="0"/>
              </a:spcAft>
              <a:buClr>
                <a:schemeClr val="dk1"/>
              </a:buClr>
              <a:buSzPts val="3600"/>
              <a:buFont typeface="Arial"/>
              <a:buNone/>
            </a:pPr>
            <a:endParaRPr sz="3600">
              <a:solidFill>
                <a:srgbClr val="0000CC"/>
              </a:solidFill>
              <a:latin typeface="Comic Sans MS"/>
              <a:ea typeface="Comic Sans MS"/>
              <a:cs typeface="Comic Sans MS"/>
              <a:sym typeface="Comic Sans MS"/>
            </a:endParaRPr>
          </a:p>
          <a:p>
            <a:pPr marL="742950" marR="0" lvl="0" indent="-514350" algn="l" rtl="0">
              <a:spcBef>
                <a:spcPts val="0"/>
              </a:spcBef>
              <a:spcAft>
                <a:spcPts val="0"/>
              </a:spcAft>
              <a:buClr>
                <a:schemeClr val="dk1"/>
              </a:buClr>
              <a:buSzPts val="3600"/>
              <a:buFont typeface="Arial"/>
              <a:buNone/>
            </a:pPr>
            <a:endParaRPr sz="3600">
              <a:solidFill>
                <a:srgbClr val="0000CC"/>
              </a:solidFill>
              <a:latin typeface="Comic Sans MS"/>
              <a:ea typeface="Comic Sans MS"/>
              <a:cs typeface="Comic Sans MS"/>
              <a:sym typeface="Comic Sans MS"/>
            </a:endParaRPr>
          </a:p>
          <a:p>
            <a:pPr marL="0" marR="0" lvl="0" indent="0" algn="l" rtl="0">
              <a:spcBef>
                <a:spcPts val="0"/>
              </a:spcBef>
              <a:spcAft>
                <a:spcPts val="0"/>
              </a:spcAft>
              <a:buClr>
                <a:srgbClr val="0000CC"/>
              </a:buClr>
              <a:buSzPts val="3600"/>
              <a:buFont typeface="Arial"/>
              <a:buNone/>
            </a:pPr>
            <a:r>
              <a:rPr lang="en-US" sz="3600">
                <a:solidFill>
                  <a:srgbClr val="0000CC"/>
                </a:solidFill>
                <a:latin typeface="Comic Sans MS"/>
                <a:ea typeface="Comic Sans MS"/>
                <a:cs typeface="Comic Sans MS"/>
                <a:sym typeface="Comic Sans MS"/>
              </a:rPr>
              <a:t>            </a:t>
            </a:r>
            <a:r>
              <a:rPr lang="en-US" sz="5400">
                <a:solidFill>
                  <a:srgbClr val="0000CC"/>
                </a:solidFill>
                <a:latin typeface="Comic Sans MS"/>
                <a:ea typeface="Comic Sans MS"/>
                <a:cs typeface="Comic Sans MS"/>
                <a:sym typeface="Comic Sans MS"/>
              </a:rPr>
              <a:t>1,2 dibromo butane</a:t>
            </a:r>
            <a:endParaRPr sz="3600">
              <a:solidFill>
                <a:srgbClr val="0000CC"/>
              </a:solidFill>
              <a:latin typeface="Comic Sans MS"/>
              <a:ea typeface="Comic Sans MS"/>
              <a:cs typeface="Comic Sans MS"/>
              <a:sym typeface="Comic Sans MS"/>
            </a:endParaRPr>
          </a:p>
        </p:txBody>
      </p:sp>
      <p:pic>
        <p:nvPicPr>
          <p:cNvPr id="1823" name="Google Shape;1823;p65" descr="Image result for dibromobutane"/>
          <p:cNvPicPr preferRelativeResize="0"/>
          <p:nvPr/>
        </p:nvPicPr>
        <p:blipFill rotWithShape="1">
          <a:blip r:embed="rId3">
            <a:alphaModFix/>
          </a:blip>
          <a:srcRect l="59999" t="4717"/>
          <a:stretch/>
        </p:blipFill>
        <p:spPr>
          <a:xfrm>
            <a:off x="1409700" y="838200"/>
            <a:ext cx="5486400" cy="2886075"/>
          </a:xfrm>
          <a:prstGeom prst="rect">
            <a:avLst/>
          </a:prstGeom>
          <a:noFill/>
          <a:ln>
            <a:noFill/>
          </a:ln>
        </p:spPr>
      </p:pic>
      <p:sp>
        <p:nvSpPr>
          <p:cNvPr id="1824" name="Google Shape;1824;p65"/>
          <p:cNvSpPr txBox="1"/>
          <p:nvPr/>
        </p:nvSpPr>
        <p:spPr>
          <a:xfrm>
            <a:off x="0" y="0"/>
            <a:ext cx="8305800" cy="6461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CC"/>
              </a:buClr>
              <a:buSzPts val="3600"/>
              <a:buFont typeface="Arial"/>
              <a:buNone/>
            </a:pPr>
            <a:r>
              <a:rPr lang="en-US" sz="3600">
                <a:solidFill>
                  <a:srgbClr val="0000CC"/>
                </a:solidFill>
                <a:latin typeface="Comic Sans MS"/>
                <a:ea typeface="Comic Sans MS"/>
                <a:cs typeface="Comic Sans MS"/>
                <a:sym typeface="Comic Sans MS"/>
              </a:rPr>
              <a:t>57.  Let’s name this molecule.</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28"/>
        <p:cNvGrpSpPr/>
        <p:nvPr/>
      </p:nvGrpSpPr>
      <p:grpSpPr>
        <a:xfrm>
          <a:off x="0" y="0"/>
          <a:ext cx="0" cy="0"/>
          <a:chOff x="0" y="0"/>
          <a:chExt cx="0" cy="0"/>
        </a:xfrm>
      </p:grpSpPr>
      <p:sp>
        <p:nvSpPr>
          <p:cNvPr id="1829" name="Google Shape;1829;p66"/>
          <p:cNvSpPr txBox="1"/>
          <p:nvPr/>
        </p:nvSpPr>
        <p:spPr>
          <a:xfrm>
            <a:off x="0" y="-12214"/>
            <a:ext cx="9144000" cy="44935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Times New Roman"/>
                <a:ea typeface="Times New Roman"/>
                <a:cs typeface="Times New Roman"/>
                <a:sym typeface="Times New Roman"/>
              </a:rPr>
              <a:t>The rules to naming these halo-carbons is easy </a:t>
            </a:r>
            <a:br>
              <a:rPr lang="en-US" sz="2800">
                <a:solidFill>
                  <a:srgbClr val="000000"/>
                </a:solidFill>
                <a:latin typeface="Times New Roman"/>
                <a:ea typeface="Times New Roman"/>
                <a:cs typeface="Times New Roman"/>
                <a:sym typeface="Times New Roman"/>
              </a:rPr>
            </a:br>
            <a:br>
              <a:rPr lang="en-US" sz="2800">
                <a:solidFill>
                  <a:srgbClr val="000000"/>
                </a:solidFill>
                <a:latin typeface="Times New Roman"/>
                <a:ea typeface="Times New Roman"/>
                <a:cs typeface="Times New Roman"/>
                <a:sym typeface="Times New Roman"/>
              </a:rPr>
            </a:br>
            <a:r>
              <a:rPr lang="en-US" sz="2400">
                <a:solidFill>
                  <a:srgbClr val="FF0000"/>
                </a:solidFill>
                <a:latin typeface="Times New Roman"/>
                <a:ea typeface="Times New Roman"/>
                <a:cs typeface="Times New Roman"/>
                <a:sym typeface="Times New Roman"/>
              </a:rPr>
              <a:t>58a.  NAME the base chain name, the “LAST NAME” of the molecule.</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3333FF"/>
              </a:buClr>
              <a:buSzPts val="2400"/>
              <a:buFont typeface="Arial"/>
              <a:buNone/>
            </a:pPr>
            <a:r>
              <a:rPr lang="en-US" sz="2400">
                <a:solidFill>
                  <a:srgbClr val="3333FF"/>
                </a:solidFill>
                <a:latin typeface="Times New Roman"/>
                <a:ea typeface="Times New Roman"/>
                <a:cs typeface="Times New Roman"/>
                <a:sym typeface="Times New Roman"/>
              </a:rPr>
              <a:t>58b.  A Double or Triple bonds sets the carbon atom count; </a:t>
            </a:r>
            <a:br>
              <a:rPr lang="en-US" sz="2400">
                <a:solidFill>
                  <a:srgbClr val="3333FF"/>
                </a:solidFill>
                <a:latin typeface="Times New Roman"/>
                <a:ea typeface="Times New Roman"/>
                <a:cs typeface="Times New Roman"/>
                <a:sym typeface="Times New Roman"/>
              </a:rPr>
            </a:br>
            <a:r>
              <a:rPr lang="en-US" sz="2400">
                <a:solidFill>
                  <a:srgbClr val="3333FF"/>
                </a:solidFill>
                <a:latin typeface="Times New Roman"/>
                <a:ea typeface="Times New Roman"/>
                <a:cs typeface="Times New Roman"/>
                <a:sym typeface="Times New Roman"/>
              </a:rPr>
              <a:t>         The halogens get numbered based on the carbon atom count.  </a:t>
            </a:r>
            <a:br>
              <a:rPr lang="en-US" sz="1800">
                <a:solidFill>
                  <a:srgbClr val="000000"/>
                </a:solidFill>
                <a:latin typeface="Times New Roman"/>
                <a:ea typeface="Times New Roman"/>
                <a:cs typeface="Times New Roman"/>
                <a:sym typeface="Times New Roman"/>
              </a:rPr>
            </a:br>
            <a:endParaRPr sz="18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58c.   If you have no double or triple bond, set the carbon count with </a:t>
            </a:r>
            <a:br>
              <a:rPr lang="en-US" sz="2400">
                <a:solidFill>
                  <a:srgbClr val="000000"/>
                </a:solidFill>
                <a:latin typeface="Times New Roman"/>
                <a:ea typeface="Times New Roman"/>
                <a:cs typeface="Times New Roman"/>
                <a:sym typeface="Times New Roman"/>
              </a:rPr>
            </a:br>
            <a:r>
              <a:rPr lang="en-US" sz="2400">
                <a:solidFill>
                  <a:srgbClr val="000000"/>
                </a:solidFill>
                <a:latin typeface="Times New Roman"/>
                <a:ea typeface="Times New Roman"/>
                <a:cs typeface="Times New Roman"/>
                <a:sym typeface="Times New Roman"/>
              </a:rPr>
              <a:t>          the LOWEST number combination.  </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FF0000"/>
              </a:buClr>
              <a:buSzPts val="2400"/>
              <a:buFont typeface="Arial"/>
              <a:buNone/>
            </a:pPr>
            <a:r>
              <a:rPr lang="en-US" sz="2400">
                <a:solidFill>
                  <a:srgbClr val="FF0000"/>
                </a:solidFill>
                <a:latin typeface="Times New Roman"/>
                <a:ea typeface="Times New Roman"/>
                <a:cs typeface="Times New Roman"/>
                <a:sym typeface="Times New Roman"/>
              </a:rPr>
              <a:t>58d.  The halogens are numbered but they are named in   </a:t>
            </a:r>
            <a:br>
              <a:rPr lang="en-US" sz="2400">
                <a:solidFill>
                  <a:srgbClr val="FF0000"/>
                </a:solidFill>
                <a:latin typeface="Times New Roman"/>
                <a:ea typeface="Times New Roman"/>
                <a:cs typeface="Times New Roman"/>
                <a:sym typeface="Times New Roman"/>
              </a:rPr>
            </a:br>
            <a:r>
              <a:rPr lang="en-US" sz="2400">
                <a:solidFill>
                  <a:srgbClr val="FF0000"/>
                </a:solidFill>
                <a:latin typeface="Times New Roman"/>
                <a:ea typeface="Times New Roman"/>
                <a:cs typeface="Times New Roman"/>
                <a:sym typeface="Times New Roman"/>
              </a:rPr>
              <a:t>          ALPHABETICAL order.   </a:t>
            </a:r>
            <a:endParaRPr/>
          </a:p>
        </p:txBody>
      </p:sp>
      <p:grpSp>
        <p:nvGrpSpPr>
          <p:cNvPr id="1830" name="Google Shape;1830;p66"/>
          <p:cNvGrpSpPr/>
          <p:nvPr/>
        </p:nvGrpSpPr>
        <p:grpSpPr>
          <a:xfrm>
            <a:off x="4267200" y="4267200"/>
            <a:ext cx="4743450" cy="2454494"/>
            <a:chOff x="4267200" y="4281269"/>
            <a:chExt cx="4743450" cy="2454494"/>
          </a:xfrm>
        </p:grpSpPr>
        <p:pic>
          <p:nvPicPr>
            <p:cNvPr id="1831" name="Google Shape;1831;p66" descr="http://upload.wikimedia.org/wikipedia/commons/b/b9/Butane-2D-flat.png"/>
            <p:cNvPicPr preferRelativeResize="0"/>
            <p:nvPr/>
          </p:nvPicPr>
          <p:blipFill rotWithShape="1">
            <a:blip r:embed="rId3">
              <a:alphaModFix/>
            </a:blip>
            <a:srcRect t="24781"/>
            <a:stretch/>
          </p:blipFill>
          <p:spPr>
            <a:xfrm>
              <a:off x="4267200" y="4927600"/>
              <a:ext cx="4743450" cy="1808163"/>
            </a:xfrm>
            <a:prstGeom prst="rect">
              <a:avLst/>
            </a:prstGeom>
            <a:noFill/>
            <a:ln>
              <a:noFill/>
            </a:ln>
          </p:spPr>
        </p:pic>
        <p:sp>
          <p:nvSpPr>
            <p:cNvPr id="1832" name="Google Shape;1832;p66"/>
            <p:cNvSpPr txBox="1"/>
            <p:nvPr/>
          </p:nvSpPr>
          <p:spPr>
            <a:xfrm>
              <a:off x="5029200" y="4281269"/>
              <a:ext cx="398145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00"/>
                <a:buFont typeface="Arial"/>
                <a:buNone/>
              </a:pPr>
              <a:r>
                <a:rPr lang="en-US" sz="100" b="1">
                  <a:solidFill>
                    <a:srgbClr val="000000"/>
                  </a:solidFill>
                  <a:latin typeface="Calibri"/>
                  <a:ea typeface="Calibri"/>
                  <a:cs typeface="Calibri"/>
                  <a:sym typeface="Calibri"/>
                </a:rPr>
                <a:t>                                       </a:t>
              </a:r>
              <a:r>
                <a:rPr lang="en-US" sz="4400">
                  <a:solidFill>
                    <a:srgbClr val="0C0C0C"/>
                  </a:solidFill>
                  <a:latin typeface="Calibri"/>
                  <a:ea typeface="Calibri"/>
                  <a:cs typeface="Calibri"/>
                  <a:sym typeface="Calibri"/>
                </a:rPr>
                <a:t>H</a:t>
              </a:r>
              <a:r>
                <a:rPr lang="en-US" sz="4400">
                  <a:solidFill>
                    <a:srgbClr val="FF0000"/>
                  </a:solidFill>
                  <a:latin typeface="Calibri"/>
                  <a:ea typeface="Calibri"/>
                  <a:cs typeface="Calibri"/>
                  <a:sym typeface="Calibri"/>
                </a:rPr>
                <a:t> </a:t>
              </a:r>
              <a:r>
                <a:rPr lang="en-US" sz="100">
                  <a:solidFill>
                    <a:srgbClr val="FF0000"/>
                  </a:solidFill>
                  <a:latin typeface="Calibri"/>
                  <a:ea typeface="Calibri"/>
                  <a:cs typeface="Calibri"/>
                  <a:sym typeface="Calibri"/>
                </a:rPr>
                <a:t>       </a:t>
              </a:r>
              <a:r>
                <a:rPr lang="en-US" sz="4400">
                  <a:solidFill>
                    <a:srgbClr val="FF0000"/>
                  </a:solidFill>
                  <a:latin typeface="Calibri"/>
                  <a:ea typeface="Calibri"/>
                  <a:cs typeface="Calibri"/>
                  <a:sym typeface="Calibri"/>
                </a:rPr>
                <a:t>  Br   F   </a:t>
              </a:r>
              <a:r>
                <a:rPr lang="en-US" sz="100">
                  <a:solidFill>
                    <a:srgbClr val="FF0000"/>
                  </a:solidFill>
                  <a:latin typeface="Calibri"/>
                  <a:ea typeface="Calibri"/>
                  <a:cs typeface="Calibri"/>
                  <a:sym typeface="Calibri"/>
                </a:rPr>
                <a:t>               </a:t>
              </a:r>
              <a:r>
                <a:rPr lang="en-US" sz="4400">
                  <a:solidFill>
                    <a:srgbClr val="FF0000"/>
                  </a:solidFill>
                  <a:latin typeface="Calibri"/>
                  <a:ea typeface="Calibri"/>
                  <a:cs typeface="Calibri"/>
                  <a:sym typeface="Calibri"/>
                </a:rPr>
                <a:t> F</a:t>
              </a:r>
              <a:endParaRPr sz="3200">
                <a:solidFill>
                  <a:srgbClr val="FF0000"/>
                </a:solidFill>
                <a:latin typeface="Calibri"/>
                <a:ea typeface="Calibri"/>
                <a:cs typeface="Calibri"/>
                <a:sym typeface="Calibri"/>
              </a:endParaRPr>
            </a:p>
          </p:txBody>
        </p:sp>
      </p:grpSp>
      <p:sp>
        <p:nvSpPr>
          <p:cNvPr id="1833" name="Google Shape;1833;p66"/>
          <p:cNvSpPr txBox="1"/>
          <p:nvPr/>
        </p:nvSpPr>
        <p:spPr>
          <a:xfrm>
            <a:off x="0" y="5398255"/>
            <a:ext cx="4419600"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4000"/>
              <a:buFont typeface="Arial"/>
              <a:buNone/>
            </a:pPr>
            <a:r>
              <a:rPr lang="en-US" sz="4000">
                <a:solidFill>
                  <a:srgbClr val="3333FF"/>
                </a:solidFill>
                <a:latin typeface="Times New Roman"/>
                <a:ea typeface="Times New Roman"/>
                <a:cs typeface="Times New Roman"/>
                <a:sym typeface="Times New Roman"/>
              </a:rPr>
              <a:t>59.  Draw &amp; name   </a:t>
            </a:r>
            <a:br>
              <a:rPr lang="en-US" sz="4000">
                <a:solidFill>
                  <a:srgbClr val="3333FF"/>
                </a:solidFill>
                <a:latin typeface="Times New Roman"/>
                <a:ea typeface="Times New Roman"/>
                <a:cs typeface="Times New Roman"/>
                <a:sym typeface="Times New Roman"/>
              </a:rPr>
            </a:br>
            <a:r>
              <a:rPr lang="en-US" sz="4000">
                <a:solidFill>
                  <a:srgbClr val="3333FF"/>
                </a:solidFill>
                <a:latin typeface="Times New Roman"/>
                <a:ea typeface="Times New Roman"/>
                <a:cs typeface="Times New Roman"/>
                <a:sym typeface="Times New Roman"/>
              </a:rPr>
              <a:t>        this molecule</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37"/>
        <p:cNvGrpSpPr/>
        <p:nvPr/>
      </p:nvGrpSpPr>
      <p:grpSpPr>
        <a:xfrm>
          <a:off x="0" y="0"/>
          <a:ext cx="0" cy="0"/>
          <a:chOff x="0" y="0"/>
          <a:chExt cx="0" cy="0"/>
        </a:xfrm>
      </p:grpSpPr>
      <p:sp>
        <p:nvSpPr>
          <p:cNvPr id="1838" name="Google Shape;1838;p67"/>
          <p:cNvSpPr txBox="1"/>
          <p:nvPr/>
        </p:nvSpPr>
        <p:spPr>
          <a:xfrm>
            <a:off x="0" y="-12214"/>
            <a:ext cx="9144000"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2800"/>
              <a:buFont typeface="Arial"/>
              <a:buNone/>
            </a:pPr>
            <a:r>
              <a:rPr lang="en-US" sz="2800">
                <a:solidFill>
                  <a:srgbClr val="3333FF"/>
                </a:solidFill>
                <a:latin typeface="Times New Roman"/>
                <a:ea typeface="Times New Roman"/>
                <a:cs typeface="Times New Roman"/>
                <a:sym typeface="Times New Roman"/>
              </a:rPr>
              <a:t>59.  Draw &amp; name this molecule</a:t>
            </a:r>
            <a:endParaRPr/>
          </a:p>
          <a:p>
            <a:pPr marL="0" marR="0" lvl="0" indent="0" algn="l" rtl="0">
              <a:spcBef>
                <a:spcPts val="0"/>
              </a:spcBef>
              <a:spcAft>
                <a:spcPts val="0"/>
              </a:spcAft>
              <a:buClr>
                <a:srgbClr val="000000"/>
              </a:buClr>
              <a:buSzPts val="2800"/>
              <a:buFont typeface="Arial"/>
              <a:buNone/>
            </a:pPr>
            <a:br>
              <a:rPr lang="en-US" sz="2800">
                <a:solidFill>
                  <a:srgbClr val="000000"/>
                </a:solidFill>
                <a:latin typeface="Times New Roman"/>
                <a:ea typeface="Times New Roman"/>
                <a:cs typeface="Times New Roman"/>
                <a:sym typeface="Times New Roman"/>
              </a:rPr>
            </a:br>
            <a:endParaRPr sz="2400">
              <a:solidFill>
                <a:srgbClr val="FF0000"/>
              </a:solidFill>
              <a:latin typeface="Times New Roman"/>
              <a:ea typeface="Times New Roman"/>
              <a:cs typeface="Times New Roman"/>
              <a:sym typeface="Times New Roman"/>
            </a:endParaRPr>
          </a:p>
        </p:txBody>
      </p:sp>
      <p:grpSp>
        <p:nvGrpSpPr>
          <p:cNvPr id="1839" name="Google Shape;1839;p67"/>
          <p:cNvGrpSpPr/>
          <p:nvPr/>
        </p:nvGrpSpPr>
        <p:grpSpPr>
          <a:xfrm>
            <a:off x="4038600" y="438465"/>
            <a:ext cx="4743450" cy="2454494"/>
            <a:chOff x="4267200" y="4281269"/>
            <a:chExt cx="4743450" cy="2454494"/>
          </a:xfrm>
        </p:grpSpPr>
        <p:pic>
          <p:nvPicPr>
            <p:cNvPr id="1840" name="Google Shape;1840;p67" descr="http://upload.wikimedia.org/wikipedia/commons/b/b9/Butane-2D-flat.png"/>
            <p:cNvPicPr preferRelativeResize="0"/>
            <p:nvPr/>
          </p:nvPicPr>
          <p:blipFill rotWithShape="1">
            <a:blip r:embed="rId3">
              <a:alphaModFix/>
            </a:blip>
            <a:srcRect t="24781"/>
            <a:stretch/>
          </p:blipFill>
          <p:spPr>
            <a:xfrm>
              <a:off x="4267200" y="4927600"/>
              <a:ext cx="4743450" cy="1808163"/>
            </a:xfrm>
            <a:prstGeom prst="rect">
              <a:avLst/>
            </a:prstGeom>
            <a:noFill/>
            <a:ln>
              <a:noFill/>
            </a:ln>
          </p:spPr>
        </p:pic>
        <p:sp>
          <p:nvSpPr>
            <p:cNvPr id="1841" name="Google Shape;1841;p67"/>
            <p:cNvSpPr txBox="1"/>
            <p:nvPr/>
          </p:nvSpPr>
          <p:spPr>
            <a:xfrm>
              <a:off x="5029200" y="4281269"/>
              <a:ext cx="398145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00"/>
                <a:buFont typeface="Arial"/>
                <a:buNone/>
              </a:pPr>
              <a:r>
                <a:rPr lang="en-US" sz="100" b="1">
                  <a:solidFill>
                    <a:srgbClr val="000000"/>
                  </a:solidFill>
                  <a:latin typeface="Calibri"/>
                  <a:ea typeface="Calibri"/>
                  <a:cs typeface="Calibri"/>
                  <a:sym typeface="Calibri"/>
                </a:rPr>
                <a:t>                                       </a:t>
              </a:r>
              <a:r>
                <a:rPr lang="en-US" sz="4400">
                  <a:solidFill>
                    <a:srgbClr val="0C0C0C"/>
                  </a:solidFill>
                  <a:latin typeface="Calibri"/>
                  <a:ea typeface="Calibri"/>
                  <a:cs typeface="Calibri"/>
                  <a:sym typeface="Calibri"/>
                </a:rPr>
                <a:t>H</a:t>
              </a:r>
              <a:r>
                <a:rPr lang="en-US" sz="4400">
                  <a:solidFill>
                    <a:srgbClr val="FF0000"/>
                  </a:solidFill>
                  <a:latin typeface="Calibri"/>
                  <a:ea typeface="Calibri"/>
                  <a:cs typeface="Calibri"/>
                  <a:sym typeface="Calibri"/>
                </a:rPr>
                <a:t> </a:t>
              </a:r>
              <a:r>
                <a:rPr lang="en-US" sz="100">
                  <a:solidFill>
                    <a:srgbClr val="FF0000"/>
                  </a:solidFill>
                  <a:latin typeface="Calibri"/>
                  <a:ea typeface="Calibri"/>
                  <a:cs typeface="Calibri"/>
                  <a:sym typeface="Calibri"/>
                </a:rPr>
                <a:t>       </a:t>
              </a:r>
              <a:r>
                <a:rPr lang="en-US" sz="4400">
                  <a:solidFill>
                    <a:srgbClr val="FF0000"/>
                  </a:solidFill>
                  <a:latin typeface="Calibri"/>
                  <a:ea typeface="Calibri"/>
                  <a:cs typeface="Calibri"/>
                  <a:sym typeface="Calibri"/>
                </a:rPr>
                <a:t>  Br   F   </a:t>
              </a:r>
              <a:r>
                <a:rPr lang="en-US" sz="100">
                  <a:solidFill>
                    <a:srgbClr val="FF0000"/>
                  </a:solidFill>
                  <a:latin typeface="Calibri"/>
                  <a:ea typeface="Calibri"/>
                  <a:cs typeface="Calibri"/>
                  <a:sym typeface="Calibri"/>
                </a:rPr>
                <a:t>               </a:t>
              </a:r>
              <a:r>
                <a:rPr lang="en-US" sz="4400">
                  <a:solidFill>
                    <a:srgbClr val="FF0000"/>
                  </a:solidFill>
                  <a:latin typeface="Calibri"/>
                  <a:ea typeface="Calibri"/>
                  <a:cs typeface="Calibri"/>
                  <a:sym typeface="Calibri"/>
                </a:rPr>
                <a:t> F</a:t>
              </a:r>
              <a:endParaRPr sz="3200">
                <a:solidFill>
                  <a:srgbClr val="FF0000"/>
                </a:solidFill>
                <a:latin typeface="Calibri"/>
                <a:ea typeface="Calibri"/>
                <a:cs typeface="Calibri"/>
                <a:sym typeface="Calibri"/>
              </a:endParaRPr>
            </a:p>
          </p:txBody>
        </p:sp>
      </p:grpSp>
      <p:sp>
        <p:nvSpPr>
          <p:cNvPr id="1842" name="Google Shape;1842;p67"/>
          <p:cNvSpPr txBox="1"/>
          <p:nvPr/>
        </p:nvSpPr>
        <p:spPr>
          <a:xfrm>
            <a:off x="13355" y="2892959"/>
            <a:ext cx="9144000" cy="350865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4 carbon atoms, all single bonded.  Last name = butane.</a:t>
            </a:r>
            <a:endParaRPr/>
          </a:p>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Count right to left, lowest numbers are correct.  </a:t>
            </a:r>
            <a:endParaRPr/>
          </a:p>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Alphabetical on the halogens.            </a:t>
            </a:r>
            <a:endParaRPr/>
          </a:p>
          <a:p>
            <a:pPr marL="0" marR="0" lvl="0" indent="0" algn="l" rtl="0">
              <a:spcBef>
                <a:spcPts val="0"/>
              </a:spcBef>
              <a:spcAft>
                <a:spcPts val="0"/>
              </a:spcAft>
              <a:buNone/>
            </a:pPr>
            <a:endParaRPr sz="2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3600">
                <a:solidFill>
                  <a:srgbClr val="FF0000"/>
                </a:solidFill>
                <a:latin typeface="Times New Roman"/>
                <a:ea typeface="Times New Roman"/>
                <a:cs typeface="Times New Roman"/>
                <a:sym typeface="Times New Roman"/>
              </a:rPr>
              <a:t>3-bromo,1,2-difluoro butane</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            (3+1+2 = 6)  </a:t>
            </a:r>
            <a:br>
              <a:rPr lang="en-US" sz="1800">
                <a:solidFill>
                  <a:schemeClr val="dk1"/>
                </a:solidFill>
                <a:latin typeface="Times New Roman"/>
                <a:ea typeface="Times New Roman"/>
                <a:cs typeface="Times New Roman"/>
                <a:sym typeface="Times New Roman"/>
              </a:rPr>
            </a:br>
            <a:br>
              <a:rPr lang="en-US" sz="1800">
                <a:solidFill>
                  <a:schemeClr val="dk1"/>
                </a:solidFill>
                <a:latin typeface="Times New Roman"/>
                <a:ea typeface="Times New Roman"/>
                <a:cs typeface="Times New Roman"/>
                <a:sym typeface="Times New Roman"/>
              </a:rPr>
            </a:b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000">
                <a:solidFill>
                  <a:srgbClr val="339933"/>
                </a:solidFill>
                <a:latin typeface="Times New Roman"/>
                <a:ea typeface="Times New Roman"/>
                <a:cs typeface="Times New Roman"/>
                <a:sym typeface="Times New Roman"/>
              </a:rPr>
              <a:t>WRONG: Named backwards would be 2 bromo, 3,4 difluoro butane.     (2+3+4 = 9)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46"/>
        <p:cNvGrpSpPr/>
        <p:nvPr/>
      </p:nvGrpSpPr>
      <p:grpSpPr>
        <a:xfrm>
          <a:off x="0" y="0"/>
          <a:ext cx="0" cy="0"/>
          <a:chOff x="0" y="0"/>
          <a:chExt cx="0" cy="0"/>
        </a:xfrm>
      </p:grpSpPr>
      <p:grpSp>
        <p:nvGrpSpPr>
          <p:cNvPr id="1847" name="Google Shape;1847;p68"/>
          <p:cNvGrpSpPr/>
          <p:nvPr/>
        </p:nvGrpSpPr>
        <p:grpSpPr>
          <a:xfrm>
            <a:off x="2133600" y="480483"/>
            <a:ext cx="7010400" cy="6377517"/>
            <a:chOff x="2133600" y="480483"/>
            <a:chExt cx="7010400" cy="6377517"/>
          </a:xfrm>
        </p:grpSpPr>
        <p:pic>
          <p:nvPicPr>
            <p:cNvPr id="1848" name="Google Shape;1848;p68" descr="Image result for pentene"/>
            <p:cNvPicPr preferRelativeResize="0"/>
            <p:nvPr/>
          </p:nvPicPr>
          <p:blipFill rotWithShape="1">
            <a:blip r:embed="rId3">
              <a:alphaModFix/>
            </a:blip>
            <a:srcRect l="9420" r="31235"/>
            <a:stretch/>
          </p:blipFill>
          <p:spPr>
            <a:xfrm>
              <a:off x="2133600" y="480483"/>
              <a:ext cx="7010400" cy="6377517"/>
            </a:xfrm>
            <a:prstGeom prst="rect">
              <a:avLst/>
            </a:prstGeom>
            <a:noFill/>
            <a:ln>
              <a:noFill/>
            </a:ln>
          </p:spPr>
        </p:pic>
        <p:sp>
          <p:nvSpPr>
            <p:cNvPr id="1849" name="Google Shape;1849;p68"/>
            <p:cNvSpPr txBox="1"/>
            <p:nvPr/>
          </p:nvSpPr>
          <p:spPr>
            <a:xfrm>
              <a:off x="4267200" y="2614083"/>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FF0000"/>
                  </a:solidFill>
                  <a:latin typeface="Calibri"/>
                  <a:ea typeface="Calibri"/>
                  <a:cs typeface="Calibri"/>
                  <a:sym typeface="Calibri"/>
                </a:rPr>
                <a:t>Br</a:t>
              </a:r>
              <a:endParaRPr/>
            </a:p>
          </p:txBody>
        </p:sp>
        <p:sp>
          <p:nvSpPr>
            <p:cNvPr id="1850" name="Google Shape;1850;p68"/>
            <p:cNvSpPr txBox="1"/>
            <p:nvPr/>
          </p:nvSpPr>
          <p:spPr>
            <a:xfrm>
              <a:off x="8229600" y="1623483"/>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FF0000"/>
                  </a:solidFill>
                  <a:latin typeface="Calibri"/>
                  <a:ea typeface="Calibri"/>
                  <a:cs typeface="Calibri"/>
                  <a:sym typeface="Calibri"/>
                </a:rPr>
                <a:t>Br</a:t>
              </a:r>
              <a:endParaRPr/>
            </a:p>
          </p:txBody>
        </p:sp>
        <p:sp>
          <p:nvSpPr>
            <p:cNvPr id="1851" name="Google Shape;1851;p68"/>
            <p:cNvSpPr txBox="1"/>
            <p:nvPr/>
          </p:nvSpPr>
          <p:spPr>
            <a:xfrm>
              <a:off x="3248465" y="5966883"/>
              <a:ext cx="6096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Times New Roman"/>
                  <a:ea typeface="Times New Roman"/>
                  <a:cs typeface="Times New Roman"/>
                  <a:sym typeface="Times New Roman"/>
                </a:rPr>
                <a:t>I</a:t>
              </a:r>
              <a:endParaRPr/>
            </a:p>
          </p:txBody>
        </p:sp>
        <p:sp>
          <p:nvSpPr>
            <p:cNvPr id="1852" name="Google Shape;1852;p68"/>
            <p:cNvSpPr txBox="1"/>
            <p:nvPr/>
          </p:nvSpPr>
          <p:spPr>
            <a:xfrm>
              <a:off x="6196232" y="3834825"/>
              <a:ext cx="6096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Times New Roman"/>
                  <a:ea typeface="Times New Roman"/>
                  <a:cs typeface="Times New Roman"/>
                  <a:sym typeface="Times New Roman"/>
                </a:rPr>
                <a:t>I</a:t>
              </a:r>
              <a:endParaRPr/>
            </a:p>
          </p:txBody>
        </p:sp>
        <p:sp>
          <p:nvSpPr>
            <p:cNvPr id="1853" name="Google Shape;1853;p68"/>
            <p:cNvSpPr txBox="1"/>
            <p:nvPr/>
          </p:nvSpPr>
          <p:spPr>
            <a:xfrm>
              <a:off x="6196232" y="6004849"/>
              <a:ext cx="6096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Times New Roman"/>
                  <a:ea typeface="Times New Roman"/>
                  <a:cs typeface="Times New Roman"/>
                  <a:sym typeface="Times New Roman"/>
                </a:rPr>
                <a:t>I</a:t>
              </a:r>
              <a:endParaRPr/>
            </a:p>
          </p:txBody>
        </p:sp>
      </p:grpSp>
      <p:sp>
        <p:nvSpPr>
          <p:cNvPr id="1854" name="Google Shape;1854;p68"/>
          <p:cNvSpPr txBox="1"/>
          <p:nvPr/>
        </p:nvSpPr>
        <p:spPr>
          <a:xfrm>
            <a:off x="-24354" y="0"/>
            <a:ext cx="5205953" cy="584775"/>
          </a:xfrm>
          <a:prstGeom prst="rect">
            <a:avLst/>
          </a:prstGeom>
          <a:solidFill>
            <a:srgbClr val="FFCCF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60.  Draw and name these.</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58"/>
        <p:cNvGrpSpPr/>
        <p:nvPr/>
      </p:nvGrpSpPr>
      <p:grpSpPr>
        <a:xfrm>
          <a:off x="0" y="0"/>
          <a:ext cx="0" cy="0"/>
          <a:chOff x="0" y="0"/>
          <a:chExt cx="0" cy="0"/>
        </a:xfrm>
      </p:grpSpPr>
      <p:grpSp>
        <p:nvGrpSpPr>
          <p:cNvPr id="1859" name="Google Shape;1859;p69"/>
          <p:cNvGrpSpPr/>
          <p:nvPr/>
        </p:nvGrpSpPr>
        <p:grpSpPr>
          <a:xfrm>
            <a:off x="2133600" y="480483"/>
            <a:ext cx="7010400" cy="6377517"/>
            <a:chOff x="2133600" y="480483"/>
            <a:chExt cx="7010400" cy="6377517"/>
          </a:xfrm>
        </p:grpSpPr>
        <p:pic>
          <p:nvPicPr>
            <p:cNvPr id="1860" name="Google Shape;1860;p69" descr="Image result for pentene"/>
            <p:cNvPicPr preferRelativeResize="0"/>
            <p:nvPr/>
          </p:nvPicPr>
          <p:blipFill rotWithShape="1">
            <a:blip r:embed="rId3">
              <a:alphaModFix/>
            </a:blip>
            <a:srcRect l="9420" r="31235"/>
            <a:stretch/>
          </p:blipFill>
          <p:spPr>
            <a:xfrm>
              <a:off x="2133600" y="480483"/>
              <a:ext cx="7010400" cy="6377517"/>
            </a:xfrm>
            <a:prstGeom prst="rect">
              <a:avLst/>
            </a:prstGeom>
            <a:noFill/>
            <a:ln>
              <a:noFill/>
            </a:ln>
          </p:spPr>
        </p:pic>
        <p:sp>
          <p:nvSpPr>
            <p:cNvPr id="1861" name="Google Shape;1861;p69"/>
            <p:cNvSpPr txBox="1"/>
            <p:nvPr/>
          </p:nvSpPr>
          <p:spPr>
            <a:xfrm>
              <a:off x="4267200" y="2614083"/>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FF0000"/>
                  </a:solidFill>
                  <a:latin typeface="Calibri"/>
                  <a:ea typeface="Calibri"/>
                  <a:cs typeface="Calibri"/>
                  <a:sym typeface="Calibri"/>
                </a:rPr>
                <a:t>Br</a:t>
              </a:r>
              <a:endParaRPr/>
            </a:p>
          </p:txBody>
        </p:sp>
        <p:sp>
          <p:nvSpPr>
            <p:cNvPr id="1862" name="Google Shape;1862;p69"/>
            <p:cNvSpPr txBox="1"/>
            <p:nvPr/>
          </p:nvSpPr>
          <p:spPr>
            <a:xfrm>
              <a:off x="8229600" y="1623483"/>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FF0000"/>
                  </a:solidFill>
                  <a:latin typeface="Calibri"/>
                  <a:ea typeface="Calibri"/>
                  <a:cs typeface="Calibri"/>
                  <a:sym typeface="Calibri"/>
                </a:rPr>
                <a:t>Br</a:t>
              </a:r>
              <a:endParaRPr/>
            </a:p>
          </p:txBody>
        </p:sp>
        <p:sp>
          <p:nvSpPr>
            <p:cNvPr id="1863" name="Google Shape;1863;p69"/>
            <p:cNvSpPr txBox="1"/>
            <p:nvPr/>
          </p:nvSpPr>
          <p:spPr>
            <a:xfrm>
              <a:off x="3248465" y="5966883"/>
              <a:ext cx="6096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Times New Roman"/>
                  <a:ea typeface="Times New Roman"/>
                  <a:cs typeface="Times New Roman"/>
                  <a:sym typeface="Times New Roman"/>
                </a:rPr>
                <a:t>I</a:t>
              </a:r>
              <a:endParaRPr/>
            </a:p>
          </p:txBody>
        </p:sp>
        <p:sp>
          <p:nvSpPr>
            <p:cNvPr id="1864" name="Google Shape;1864;p69"/>
            <p:cNvSpPr txBox="1"/>
            <p:nvPr/>
          </p:nvSpPr>
          <p:spPr>
            <a:xfrm>
              <a:off x="6196232" y="6004849"/>
              <a:ext cx="6096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Times New Roman"/>
                  <a:ea typeface="Times New Roman"/>
                  <a:cs typeface="Times New Roman"/>
                  <a:sym typeface="Times New Roman"/>
                </a:rPr>
                <a:t>I</a:t>
              </a:r>
              <a:endParaRPr/>
            </a:p>
          </p:txBody>
        </p:sp>
      </p:grpSp>
      <p:sp>
        <p:nvSpPr>
          <p:cNvPr id="1865" name="Google Shape;1865;p69"/>
          <p:cNvSpPr txBox="1"/>
          <p:nvPr/>
        </p:nvSpPr>
        <p:spPr>
          <a:xfrm>
            <a:off x="-24354" y="0"/>
            <a:ext cx="5205953" cy="584775"/>
          </a:xfrm>
          <a:prstGeom prst="rect">
            <a:avLst/>
          </a:prstGeom>
          <a:solidFill>
            <a:srgbClr val="FFCCF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60.  Draw and name these.</a:t>
            </a:r>
            <a:endParaRPr/>
          </a:p>
        </p:txBody>
      </p:sp>
      <p:sp>
        <p:nvSpPr>
          <p:cNvPr id="1866" name="Google Shape;1866;p69"/>
          <p:cNvSpPr txBox="1"/>
          <p:nvPr/>
        </p:nvSpPr>
        <p:spPr>
          <a:xfrm>
            <a:off x="457200" y="900952"/>
            <a:ext cx="48006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rgbClr val="FF0000"/>
                </a:solidFill>
                <a:latin typeface="Times New Roman"/>
                <a:ea typeface="Times New Roman"/>
                <a:cs typeface="Times New Roman"/>
                <a:sym typeface="Times New Roman"/>
              </a:rPr>
              <a:t>2,5 dibromo-1pentene</a:t>
            </a:r>
            <a:endParaRPr/>
          </a:p>
        </p:txBody>
      </p:sp>
      <p:sp>
        <p:nvSpPr>
          <p:cNvPr id="1867" name="Google Shape;1867;p69"/>
          <p:cNvSpPr txBox="1"/>
          <p:nvPr/>
        </p:nvSpPr>
        <p:spPr>
          <a:xfrm>
            <a:off x="6196232" y="3834825"/>
            <a:ext cx="6096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Times New Roman"/>
                <a:ea typeface="Times New Roman"/>
                <a:cs typeface="Times New Roman"/>
                <a:sym typeface="Times New Roman"/>
              </a:rPr>
              <a:t>I</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71"/>
        <p:cNvGrpSpPr/>
        <p:nvPr/>
      </p:nvGrpSpPr>
      <p:grpSpPr>
        <a:xfrm>
          <a:off x="0" y="0"/>
          <a:ext cx="0" cy="0"/>
          <a:chOff x="0" y="0"/>
          <a:chExt cx="0" cy="0"/>
        </a:xfrm>
      </p:grpSpPr>
      <p:grpSp>
        <p:nvGrpSpPr>
          <p:cNvPr id="1872" name="Google Shape;1872;p70"/>
          <p:cNvGrpSpPr/>
          <p:nvPr/>
        </p:nvGrpSpPr>
        <p:grpSpPr>
          <a:xfrm>
            <a:off x="2133600" y="480483"/>
            <a:ext cx="7010400" cy="6377517"/>
            <a:chOff x="2133600" y="480483"/>
            <a:chExt cx="7010400" cy="6377517"/>
          </a:xfrm>
        </p:grpSpPr>
        <p:pic>
          <p:nvPicPr>
            <p:cNvPr id="1873" name="Google Shape;1873;p70" descr="Image result for pentene"/>
            <p:cNvPicPr preferRelativeResize="0"/>
            <p:nvPr/>
          </p:nvPicPr>
          <p:blipFill rotWithShape="1">
            <a:blip r:embed="rId3">
              <a:alphaModFix/>
            </a:blip>
            <a:srcRect l="9420" r="31235"/>
            <a:stretch/>
          </p:blipFill>
          <p:spPr>
            <a:xfrm>
              <a:off x="2133600" y="480483"/>
              <a:ext cx="7010400" cy="6377517"/>
            </a:xfrm>
            <a:prstGeom prst="rect">
              <a:avLst/>
            </a:prstGeom>
            <a:noFill/>
            <a:ln>
              <a:noFill/>
            </a:ln>
          </p:spPr>
        </p:pic>
        <p:sp>
          <p:nvSpPr>
            <p:cNvPr id="1874" name="Google Shape;1874;p70"/>
            <p:cNvSpPr txBox="1"/>
            <p:nvPr/>
          </p:nvSpPr>
          <p:spPr>
            <a:xfrm>
              <a:off x="4267200" y="2614083"/>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FF0000"/>
                  </a:solidFill>
                  <a:latin typeface="Calibri"/>
                  <a:ea typeface="Calibri"/>
                  <a:cs typeface="Calibri"/>
                  <a:sym typeface="Calibri"/>
                </a:rPr>
                <a:t>Br</a:t>
              </a:r>
              <a:endParaRPr/>
            </a:p>
          </p:txBody>
        </p:sp>
        <p:sp>
          <p:nvSpPr>
            <p:cNvPr id="1875" name="Google Shape;1875;p70"/>
            <p:cNvSpPr txBox="1"/>
            <p:nvPr/>
          </p:nvSpPr>
          <p:spPr>
            <a:xfrm>
              <a:off x="8229600" y="1623483"/>
              <a:ext cx="6096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rgbClr val="FF0000"/>
                  </a:solidFill>
                  <a:latin typeface="Calibri"/>
                  <a:ea typeface="Calibri"/>
                  <a:cs typeface="Calibri"/>
                  <a:sym typeface="Calibri"/>
                </a:rPr>
                <a:t>Br</a:t>
              </a:r>
              <a:endParaRPr/>
            </a:p>
          </p:txBody>
        </p:sp>
        <p:sp>
          <p:nvSpPr>
            <p:cNvPr id="1876" name="Google Shape;1876;p70"/>
            <p:cNvSpPr txBox="1"/>
            <p:nvPr/>
          </p:nvSpPr>
          <p:spPr>
            <a:xfrm>
              <a:off x="3248465" y="5966883"/>
              <a:ext cx="6096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Times New Roman"/>
                  <a:ea typeface="Times New Roman"/>
                  <a:cs typeface="Times New Roman"/>
                  <a:sym typeface="Times New Roman"/>
                </a:rPr>
                <a:t>I</a:t>
              </a:r>
              <a:endParaRPr/>
            </a:p>
          </p:txBody>
        </p:sp>
        <p:sp>
          <p:nvSpPr>
            <p:cNvPr id="1877" name="Google Shape;1877;p70"/>
            <p:cNvSpPr txBox="1"/>
            <p:nvPr/>
          </p:nvSpPr>
          <p:spPr>
            <a:xfrm>
              <a:off x="6196232" y="6004849"/>
              <a:ext cx="6096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Times New Roman"/>
                  <a:ea typeface="Times New Roman"/>
                  <a:cs typeface="Times New Roman"/>
                  <a:sym typeface="Times New Roman"/>
                </a:rPr>
                <a:t>I</a:t>
              </a:r>
              <a:endParaRPr/>
            </a:p>
          </p:txBody>
        </p:sp>
      </p:grpSp>
      <p:sp>
        <p:nvSpPr>
          <p:cNvPr id="1878" name="Google Shape;1878;p70"/>
          <p:cNvSpPr txBox="1"/>
          <p:nvPr/>
        </p:nvSpPr>
        <p:spPr>
          <a:xfrm>
            <a:off x="-24354" y="0"/>
            <a:ext cx="5205953" cy="584775"/>
          </a:xfrm>
          <a:prstGeom prst="rect">
            <a:avLst/>
          </a:prstGeom>
          <a:solidFill>
            <a:srgbClr val="FFCCF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60.  Draw and name these.</a:t>
            </a:r>
            <a:endParaRPr/>
          </a:p>
        </p:txBody>
      </p:sp>
      <p:sp>
        <p:nvSpPr>
          <p:cNvPr id="1879" name="Google Shape;1879;p70"/>
          <p:cNvSpPr txBox="1"/>
          <p:nvPr/>
        </p:nvSpPr>
        <p:spPr>
          <a:xfrm>
            <a:off x="457200" y="900952"/>
            <a:ext cx="48006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rgbClr val="FF0000"/>
                </a:solidFill>
                <a:latin typeface="Times New Roman"/>
                <a:ea typeface="Times New Roman"/>
                <a:cs typeface="Times New Roman"/>
                <a:sym typeface="Times New Roman"/>
              </a:rPr>
              <a:t>2,5 dibromo-1pentene</a:t>
            </a:r>
            <a:endParaRPr/>
          </a:p>
        </p:txBody>
      </p:sp>
      <p:sp>
        <p:nvSpPr>
          <p:cNvPr id="1880" name="Google Shape;1880;p70"/>
          <p:cNvSpPr txBox="1"/>
          <p:nvPr/>
        </p:nvSpPr>
        <p:spPr>
          <a:xfrm>
            <a:off x="457200" y="3417731"/>
            <a:ext cx="48006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rgbClr val="3333FF"/>
                </a:solidFill>
                <a:latin typeface="Times New Roman"/>
                <a:ea typeface="Times New Roman"/>
                <a:cs typeface="Times New Roman"/>
                <a:sym typeface="Times New Roman"/>
              </a:rPr>
              <a:t>1,4,4 tri-iodo 2pentene</a:t>
            </a:r>
            <a:endParaRPr/>
          </a:p>
        </p:txBody>
      </p:sp>
      <p:sp>
        <p:nvSpPr>
          <p:cNvPr id="1881" name="Google Shape;1881;p70"/>
          <p:cNvSpPr txBox="1"/>
          <p:nvPr/>
        </p:nvSpPr>
        <p:spPr>
          <a:xfrm>
            <a:off x="6196232" y="3834825"/>
            <a:ext cx="6096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Times New Roman"/>
                <a:ea typeface="Times New Roman"/>
                <a:cs typeface="Times New Roman"/>
                <a:sym typeface="Times New Roman"/>
              </a:rPr>
              <a:t>I</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85"/>
        <p:cNvGrpSpPr/>
        <p:nvPr/>
      </p:nvGrpSpPr>
      <p:grpSpPr>
        <a:xfrm>
          <a:off x="0" y="0"/>
          <a:ext cx="0" cy="0"/>
          <a:chOff x="0" y="0"/>
          <a:chExt cx="0" cy="0"/>
        </a:xfrm>
      </p:grpSpPr>
      <p:sp>
        <p:nvSpPr>
          <p:cNvPr id="1886" name="Google Shape;1886;p71"/>
          <p:cNvSpPr txBox="1"/>
          <p:nvPr/>
        </p:nvSpPr>
        <p:spPr>
          <a:xfrm>
            <a:off x="21102" y="0"/>
            <a:ext cx="9144000" cy="51706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dk1"/>
                </a:solidFill>
                <a:highlight>
                  <a:srgbClr val="00FF00"/>
                </a:highlight>
                <a:latin typeface="Times New Roman"/>
                <a:ea typeface="Times New Roman"/>
                <a:cs typeface="Times New Roman"/>
                <a:sym typeface="Times New Roman"/>
              </a:rPr>
              <a:t>61.  Draw the next 3 molecules</a:t>
            </a:r>
            <a:endParaRPr/>
          </a:p>
          <a:p>
            <a:pPr marL="0" marR="0" lvl="0" indent="0" algn="l" rtl="0">
              <a:spcBef>
                <a:spcPts val="0"/>
              </a:spcBef>
              <a:spcAft>
                <a:spcPts val="0"/>
              </a:spcAft>
              <a:buNone/>
            </a:pP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FF0000"/>
                </a:solidFill>
                <a:latin typeface="Times New Roman"/>
                <a:ea typeface="Times New Roman"/>
                <a:cs typeface="Times New Roman"/>
                <a:sym typeface="Times New Roman"/>
              </a:rPr>
              <a:t>1,1dibromo-2,2 difluroethane</a:t>
            </a:r>
            <a:endParaRPr sz="2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endParaRPr sz="2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3333FF"/>
                </a:solidFill>
                <a:latin typeface="Times New Roman"/>
                <a:ea typeface="Times New Roman"/>
                <a:cs typeface="Times New Roman"/>
                <a:sym typeface="Times New Roman"/>
              </a:rPr>
              <a:t>difluoroethyne</a:t>
            </a:r>
            <a:endParaRPr sz="2800">
              <a:solidFill>
                <a:srgbClr val="3333FF"/>
              </a:solidFill>
              <a:latin typeface="Times New Roman"/>
              <a:ea typeface="Times New Roman"/>
              <a:cs typeface="Times New Roman"/>
              <a:sym typeface="Times New Roman"/>
            </a:endParaRPr>
          </a:p>
          <a:p>
            <a:pPr marL="0" marR="0" lvl="0" indent="0" algn="l" rtl="0">
              <a:spcBef>
                <a:spcPts val="0"/>
              </a:spcBef>
              <a:spcAft>
                <a:spcPts val="0"/>
              </a:spcAft>
              <a:buNone/>
            </a:pPr>
            <a:br>
              <a:rPr lang="en-US" sz="2800">
                <a:solidFill>
                  <a:schemeClr val="dk1"/>
                </a:solidFill>
                <a:latin typeface="Times New Roman"/>
                <a:ea typeface="Times New Roman"/>
                <a:cs typeface="Times New Roman"/>
                <a:sym typeface="Times New Roman"/>
              </a:rPr>
            </a:b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5bromo-4,4 dichloro-7,8,8trifluoro-1,2,3,7 tetra-iodo-1octene </a:t>
            </a:r>
            <a:endParaRPr/>
          </a:p>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72"/>
          <p:cNvSpPr txBox="1"/>
          <p:nvPr/>
        </p:nvSpPr>
        <p:spPr>
          <a:xfrm>
            <a:off x="21102" y="0"/>
            <a:ext cx="9144000" cy="51706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dk1"/>
                </a:solidFill>
                <a:highlight>
                  <a:srgbClr val="00FF00"/>
                </a:highlight>
                <a:latin typeface="Times New Roman"/>
                <a:ea typeface="Times New Roman"/>
                <a:cs typeface="Times New Roman"/>
                <a:sym typeface="Times New Roman"/>
              </a:rPr>
              <a:t>61.  Draw the next 3 molecules</a:t>
            </a:r>
            <a:endParaRPr/>
          </a:p>
          <a:p>
            <a:pPr marL="0" marR="0" lvl="0" indent="0" algn="l" rtl="0">
              <a:spcBef>
                <a:spcPts val="0"/>
              </a:spcBef>
              <a:spcAft>
                <a:spcPts val="0"/>
              </a:spcAft>
              <a:buNone/>
            </a:pP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FF0000"/>
                </a:solidFill>
                <a:latin typeface="Times New Roman"/>
                <a:ea typeface="Times New Roman"/>
                <a:cs typeface="Times New Roman"/>
                <a:sym typeface="Times New Roman"/>
              </a:rPr>
              <a:t>1,1dibromo-2,2 difluroethane</a:t>
            </a:r>
            <a:endParaRPr sz="28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br>
              <a:rPr lang="en-US" sz="2800">
                <a:solidFill>
                  <a:schemeClr val="dk1"/>
                </a:solidFill>
                <a:latin typeface="Times New Roman"/>
                <a:ea typeface="Times New Roman"/>
                <a:cs typeface="Times New Roman"/>
                <a:sym typeface="Times New Roman"/>
              </a:rPr>
            </a:b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3333FF"/>
                </a:solidFill>
                <a:latin typeface="Times New Roman"/>
                <a:ea typeface="Times New Roman"/>
                <a:cs typeface="Times New Roman"/>
                <a:sym typeface="Times New Roman"/>
              </a:rPr>
              <a:t>difluoroethyne</a:t>
            </a:r>
            <a:endParaRPr sz="2800">
              <a:solidFill>
                <a:srgbClr val="3333FF"/>
              </a:solidFill>
              <a:latin typeface="Times New Roman"/>
              <a:ea typeface="Times New Roman"/>
              <a:cs typeface="Times New Roman"/>
              <a:sym typeface="Times New Roman"/>
            </a:endParaRPr>
          </a:p>
          <a:p>
            <a:pPr marL="0" marR="0" lvl="0" indent="0" algn="l" rtl="0">
              <a:spcBef>
                <a:spcPts val="0"/>
              </a:spcBef>
              <a:spcAft>
                <a:spcPts val="0"/>
              </a:spcAft>
              <a:buNone/>
            </a:pPr>
            <a:br>
              <a:rPr lang="en-US" sz="2800">
                <a:solidFill>
                  <a:schemeClr val="dk1"/>
                </a:solidFill>
                <a:latin typeface="Times New Roman"/>
                <a:ea typeface="Times New Roman"/>
                <a:cs typeface="Times New Roman"/>
                <a:sym typeface="Times New Roman"/>
              </a:rPr>
            </a:b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5bromo-4,4 dichloro-7,8,8trifluoro-1,2,3,7 tetra-iodo-1octene </a:t>
            </a:r>
            <a:endParaRPr/>
          </a:p>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p:txBody>
      </p:sp>
      <p:grpSp>
        <p:nvGrpSpPr>
          <p:cNvPr id="1892" name="Google Shape;1892;p72"/>
          <p:cNvGrpSpPr/>
          <p:nvPr/>
        </p:nvGrpSpPr>
        <p:grpSpPr>
          <a:xfrm>
            <a:off x="2072611" y="2518934"/>
            <a:ext cx="3383279" cy="793043"/>
            <a:chOff x="37514" y="2046903"/>
            <a:chExt cx="3383279" cy="793043"/>
          </a:xfrm>
        </p:grpSpPr>
        <p:pic>
          <p:nvPicPr>
            <p:cNvPr id="1893" name="Google Shape;1893;p72" descr="Image result for ethyne"/>
            <p:cNvPicPr preferRelativeResize="0"/>
            <p:nvPr/>
          </p:nvPicPr>
          <p:blipFill rotWithShape="1">
            <a:blip r:embed="rId3">
              <a:alphaModFix/>
            </a:blip>
            <a:srcRect l="3321" t="16430" r="2325" b="21293"/>
            <a:stretch/>
          </p:blipFill>
          <p:spPr>
            <a:xfrm>
              <a:off x="100818" y="2123103"/>
              <a:ext cx="3200400" cy="585989"/>
            </a:xfrm>
            <a:prstGeom prst="rect">
              <a:avLst/>
            </a:prstGeom>
            <a:noFill/>
            <a:ln>
              <a:noFill/>
            </a:ln>
          </p:spPr>
        </p:pic>
        <p:sp>
          <p:nvSpPr>
            <p:cNvPr id="1894" name="Google Shape;1894;p72"/>
            <p:cNvSpPr txBox="1"/>
            <p:nvPr/>
          </p:nvSpPr>
          <p:spPr>
            <a:xfrm>
              <a:off x="2734993" y="2070505"/>
              <a:ext cx="685800"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chemeClr val="dk1"/>
                  </a:solidFill>
                  <a:latin typeface="Arial"/>
                  <a:ea typeface="Arial"/>
                  <a:cs typeface="Arial"/>
                  <a:sym typeface="Arial"/>
                </a:rPr>
                <a:t>F</a:t>
              </a:r>
              <a:endParaRPr/>
            </a:p>
          </p:txBody>
        </p:sp>
        <p:sp>
          <p:nvSpPr>
            <p:cNvPr id="1895" name="Google Shape;1895;p72"/>
            <p:cNvSpPr txBox="1"/>
            <p:nvPr/>
          </p:nvSpPr>
          <p:spPr>
            <a:xfrm>
              <a:off x="37514" y="2046903"/>
              <a:ext cx="685800"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4400">
                  <a:solidFill>
                    <a:schemeClr val="dk1"/>
                  </a:solidFill>
                  <a:latin typeface="Arial"/>
                  <a:ea typeface="Arial"/>
                  <a:cs typeface="Arial"/>
                  <a:sym typeface="Arial"/>
                </a:rPr>
                <a:t>F</a:t>
              </a:r>
              <a:endParaRPr/>
            </a:p>
          </p:txBody>
        </p:sp>
      </p:grpSp>
      <p:grpSp>
        <p:nvGrpSpPr>
          <p:cNvPr id="1896" name="Google Shape;1896;p72"/>
          <p:cNvGrpSpPr/>
          <p:nvPr/>
        </p:nvGrpSpPr>
        <p:grpSpPr>
          <a:xfrm>
            <a:off x="5105400" y="140876"/>
            <a:ext cx="3975356" cy="2439546"/>
            <a:chOff x="4344536" y="381000"/>
            <a:chExt cx="3975356" cy="2439546"/>
          </a:xfrm>
        </p:grpSpPr>
        <p:pic>
          <p:nvPicPr>
            <p:cNvPr id="1897" name="Google Shape;1897;p72" descr="Image result for ethane"/>
            <p:cNvPicPr preferRelativeResize="0"/>
            <p:nvPr/>
          </p:nvPicPr>
          <p:blipFill rotWithShape="1">
            <a:blip r:embed="rId4">
              <a:alphaModFix/>
            </a:blip>
            <a:srcRect/>
            <a:stretch/>
          </p:blipFill>
          <p:spPr>
            <a:xfrm>
              <a:off x="5181600" y="381000"/>
              <a:ext cx="3025775" cy="2286000"/>
            </a:xfrm>
            <a:prstGeom prst="rect">
              <a:avLst/>
            </a:prstGeom>
            <a:noFill/>
            <a:ln>
              <a:noFill/>
            </a:ln>
          </p:spPr>
        </p:pic>
        <p:sp>
          <p:nvSpPr>
            <p:cNvPr id="1898" name="Google Shape;1898;p72"/>
            <p:cNvSpPr txBox="1"/>
            <p:nvPr/>
          </p:nvSpPr>
          <p:spPr>
            <a:xfrm>
              <a:off x="7634092" y="1139279"/>
              <a:ext cx="685800"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4400">
                  <a:solidFill>
                    <a:schemeClr val="dk1"/>
                  </a:solidFill>
                  <a:latin typeface="Arial"/>
                  <a:ea typeface="Arial"/>
                  <a:cs typeface="Arial"/>
                  <a:sym typeface="Arial"/>
                </a:rPr>
                <a:t>F</a:t>
              </a:r>
              <a:endParaRPr/>
            </a:p>
          </p:txBody>
        </p:sp>
        <p:sp>
          <p:nvSpPr>
            <p:cNvPr id="1899" name="Google Shape;1899;p72"/>
            <p:cNvSpPr txBox="1"/>
            <p:nvPr/>
          </p:nvSpPr>
          <p:spPr>
            <a:xfrm>
              <a:off x="6694487" y="2051105"/>
              <a:ext cx="685800"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4400">
                  <a:solidFill>
                    <a:schemeClr val="dk1"/>
                  </a:solidFill>
                  <a:latin typeface="Arial"/>
                  <a:ea typeface="Arial"/>
                  <a:cs typeface="Arial"/>
                  <a:sym typeface="Arial"/>
                </a:rPr>
                <a:t>F</a:t>
              </a:r>
              <a:endParaRPr/>
            </a:p>
          </p:txBody>
        </p:sp>
        <p:sp>
          <p:nvSpPr>
            <p:cNvPr id="1900" name="Google Shape;1900;p72"/>
            <p:cNvSpPr txBox="1"/>
            <p:nvPr/>
          </p:nvSpPr>
          <p:spPr>
            <a:xfrm>
              <a:off x="4344536" y="1139278"/>
              <a:ext cx="1334086"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4400">
                  <a:solidFill>
                    <a:schemeClr val="dk1"/>
                  </a:solidFill>
                  <a:latin typeface="Arial"/>
                  <a:ea typeface="Arial"/>
                  <a:cs typeface="Arial"/>
                  <a:sym typeface="Arial"/>
                </a:rPr>
                <a:t>Br</a:t>
              </a:r>
              <a:endParaRPr/>
            </a:p>
          </p:txBody>
        </p:sp>
        <p:sp>
          <p:nvSpPr>
            <p:cNvPr id="1901" name="Google Shape;1901;p72"/>
            <p:cNvSpPr txBox="1"/>
            <p:nvPr/>
          </p:nvSpPr>
          <p:spPr>
            <a:xfrm>
              <a:off x="5360401" y="2044045"/>
              <a:ext cx="1334086"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4400">
                  <a:solidFill>
                    <a:schemeClr val="dk1"/>
                  </a:solidFill>
                  <a:latin typeface="Arial"/>
                  <a:ea typeface="Arial"/>
                  <a:cs typeface="Arial"/>
                  <a:sym typeface="Arial"/>
                </a:rPr>
                <a:t>Br</a:t>
              </a:r>
              <a:endParaRPr/>
            </a:p>
          </p:txBody>
        </p:sp>
      </p:grpSp>
      <p:grpSp>
        <p:nvGrpSpPr>
          <p:cNvPr id="1902" name="Google Shape;1902;p72"/>
          <p:cNvGrpSpPr/>
          <p:nvPr/>
        </p:nvGrpSpPr>
        <p:grpSpPr>
          <a:xfrm>
            <a:off x="617155" y="4410285"/>
            <a:ext cx="7460045" cy="2371515"/>
            <a:chOff x="1371600" y="4955521"/>
            <a:chExt cx="5460765" cy="1593081"/>
          </a:xfrm>
        </p:grpSpPr>
        <p:pic>
          <p:nvPicPr>
            <p:cNvPr id="1903" name="Google Shape;1903;p72" descr="Image result for octane structure"/>
            <p:cNvPicPr preferRelativeResize="0"/>
            <p:nvPr/>
          </p:nvPicPr>
          <p:blipFill rotWithShape="1">
            <a:blip r:embed="rId5">
              <a:alphaModFix/>
            </a:blip>
            <a:srcRect/>
            <a:stretch/>
          </p:blipFill>
          <p:spPr>
            <a:xfrm>
              <a:off x="1371600" y="5042329"/>
              <a:ext cx="5460765" cy="1418282"/>
            </a:xfrm>
            <a:prstGeom prst="rect">
              <a:avLst/>
            </a:prstGeom>
            <a:noFill/>
            <a:ln>
              <a:noFill/>
            </a:ln>
          </p:spPr>
        </p:pic>
        <p:sp>
          <p:nvSpPr>
            <p:cNvPr id="1904" name="Google Shape;1904;p72"/>
            <p:cNvSpPr txBox="1"/>
            <p:nvPr/>
          </p:nvSpPr>
          <p:spPr>
            <a:xfrm>
              <a:off x="2184165" y="5620665"/>
              <a:ext cx="381000" cy="26161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050">
                <a:solidFill>
                  <a:schemeClr val="dk1"/>
                </a:solidFill>
                <a:latin typeface="Arial"/>
                <a:ea typeface="Arial"/>
                <a:cs typeface="Arial"/>
                <a:sym typeface="Arial"/>
              </a:endParaRPr>
            </a:p>
          </p:txBody>
        </p:sp>
        <p:cxnSp>
          <p:nvCxnSpPr>
            <p:cNvPr id="1905" name="Google Shape;1905;p72"/>
            <p:cNvCxnSpPr/>
            <p:nvPr/>
          </p:nvCxnSpPr>
          <p:spPr>
            <a:xfrm>
              <a:off x="2184165" y="5791200"/>
              <a:ext cx="381000" cy="0"/>
            </a:xfrm>
            <a:prstGeom prst="straightConnector1">
              <a:avLst/>
            </a:prstGeom>
            <a:noFill/>
            <a:ln w="19050" cap="flat" cmpd="sng">
              <a:solidFill>
                <a:schemeClr val="dk1"/>
              </a:solidFill>
              <a:prstDash val="solid"/>
              <a:round/>
              <a:headEnd type="none" w="sm" len="sm"/>
              <a:tailEnd type="none" w="sm" len="sm"/>
            </a:ln>
          </p:spPr>
        </p:cxnSp>
        <p:cxnSp>
          <p:nvCxnSpPr>
            <p:cNvPr id="1906" name="Google Shape;1906;p72"/>
            <p:cNvCxnSpPr/>
            <p:nvPr/>
          </p:nvCxnSpPr>
          <p:spPr>
            <a:xfrm>
              <a:off x="2184165" y="5715000"/>
              <a:ext cx="381000" cy="0"/>
            </a:xfrm>
            <a:prstGeom prst="straightConnector1">
              <a:avLst/>
            </a:prstGeom>
            <a:noFill/>
            <a:ln w="19050" cap="flat" cmpd="sng">
              <a:solidFill>
                <a:schemeClr val="dk1"/>
              </a:solidFill>
              <a:prstDash val="solid"/>
              <a:round/>
              <a:headEnd type="none" w="sm" len="sm"/>
              <a:tailEnd type="none" w="sm" len="sm"/>
            </a:ln>
          </p:spPr>
        </p:cxnSp>
        <p:sp>
          <p:nvSpPr>
            <p:cNvPr id="1907" name="Google Shape;1907;p72"/>
            <p:cNvSpPr txBox="1"/>
            <p:nvPr/>
          </p:nvSpPr>
          <p:spPr>
            <a:xfrm>
              <a:off x="1879365" y="5071609"/>
              <a:ext cx="914400"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3200">
                <a:solidFill>
                  <a:schemeClr val="dk1"/>
                </a:solidFill>
                <a:latin typeface="Arial"/>
                <a:ea typeface="Arial"/>
                <a:cs typeface="Arial"/>
                <a:sym typeface="Arial"/>
              </a:endParaRPr>
            </a:p>
          </p:txBody>
        </p:sp>
        <p:sp>
          <p:nvSpPr>
            <p:cNvPr id="1908" name="Google Shape;1908;p72"/>
            <p:cNvSpPr txBox="1"/>
            <p:nvPr/>
          </p:nvSpPr>
          <p:spPr>
            <a:xfrm>
              <a:off x="1955565" y="6169214"/>
              <a:ext cx="228600"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I</a:t>
              </a:r>
              <a:endParaRPr/>
            </a:p>
          </p:txBody>
        </p:sp>
        <p:sp>
          <p:nvSpPr>
            <p:cNvPr id="1909" name="Google Shape;1909;p72"/>
            <p:cNvSpPr txBox="1"/>
            <p:nvPr/>
          </p:nvSpPr>
          <p:spPr>
            <a:xfrm>
              <a:off x="2539530" y="6169213"/>
              <a:ext cx="228600"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I</a:t>
              </a:r>
              <a:endParaRPr/>
            </a:p>
          </p:txBody>
        </p:sp>
        <p:sp>
          <p:nvSpPr>
            <p:cNvPr id="1910" name="Google Shape;1910;p72"/>
            <p:cNvSpPr txBox="1"/>
            <p:nvPr/>
          </p:nvSpPr>
          <p:spPr>
            <a:xfrm>
              <a:off x="3115289" y="6169213"/>
              <a:ext cx="228600"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I</a:t>
              </a:r>
              <a:endParaRPr/>
            </a:p>
          </p:txBody>
        </p:sp>
        <p:sp>
          <p:nvSpPr>
            <p:cNvPr id="1911" name="Google Shape;1911;p72"/>
            <p:cNvSpPr txBox="1"/>
            <p:nvPr/>
          </p:nvSpPr>
          <p:spPr>
            <a:xfrm>
              <a:off x="5427940" y="6169213"/>
              <a:ext cx="261425"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I</a:t>
              </a:r>
              <a:endParaRPr/>
            </a:p>
          </p:txBody>
        </p:sp>
        <p:sp>
          <p:nvSpPr>
            <p:cNvPr id="1912" name="Google Shape;1912;p72"/>
            <p:cNvSpPr txBox="1"/>
            <p:nvPr/>
          </p:nvSpPr>
          <p:spPr>
            <a:xfrm>
              <a:off x="4097527" y="6145635"/>
              <a:ext cx="609600"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Br</a:t>
              </a:r>
              <a:endParaRPr/>
            </a:p>
          </p:txBody>
        </p:sp>
        <p:sp>
          <p:nvSpPr>
            <p:cNvPr id="1913" name="Google Shape;1913;p72"/>
            <p:cNvSpPr txBox="1"/>
            <p:nvPr/>
          </p:nvSpPr>
          <p:spPr>
            <a:xfrm>
              <a:off x="3521768" y="6145635"/>
              <a:ext cx="609600"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Cl</a:t>
              </a:r>
              <a:endParaRPr/>
            </a:p>
          </p:txBody>
        </p:sp>
        <p:sp>
          <p:nvSpPr>
            <p:cNvPr id="1914" name="Google Shape;1914;p72"/>
            <p:cNvSpPr txBox="1"/>
            <p:nvPr/>
          </p:nvSpPr>
          <p:spPr>
            <a:xfrm>
              <a:off x="3521768" y="4955521"/>
              <a:ext cx="609600"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Cl</a:t>
              </a:r>
              <a:endParaRPr/>
            </a:p>
          </p:txBody>
        </p:sp>
        <p:sp>
          <p:nvSpPr>
            <p:cNvPr id="1915" name="Google Shape;1915;p72"/>
            <p:cNvSpPr txBox="1"/>
            <p:nvPr/>
          </p:nvSpPr>
          <p:spPr>
            <a:xfrm>
              <a:off x="6570940" y="5573475"/>
              <a:ext cx="261425"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F</a:t>
              </a:r>
              <a:endParaRPr/>
            </a:p>
          </p:txBody>
        </p:sp>
        <p:sp>
          <p:nvSpPr>
            <p:cNvPr id="1916" name="Google Shape;1916;p72"/>
            <p:cNvSpPr txBox="1"/>
            <p:nvPr/>
          </p:nvSpPr>
          <p:spPr>
            <a:xfrm>
              <a:off x="6003699" y="6197125"/>
              <a:ext cx="261425"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F</a:t>
              </a:r>
              <a:endParaRPr/>
            </a:p>
          </p:txBody>
        </p:sp>
        <p:sp>
          <p:nvSpPr>
            <p:cNvPr id="1917" name="Google Shape;1917;p72"/>
            <p:cNvSpPr txBox="1"/>
            <p:nvPr/>
          </p:nvSpPr>
          <p:spPr>
            <a:xfrm>
              <a:off x="5427940" y="4965580"/>
              <a:ext cx="261425" cy="3514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F</a:t>
              </a:r>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921"/>
        <p:cNvGrpSpPr/>
        <p:nvPr/>
      </p:nvGrpSpPr>
      <p:grpSpPr>
        <a:xfrm>
          <a:off x="0" y="0"/>
          <a:ext cx="0" cy="0"/>
          <a:chOff x="0" y="0"/>
          <a:chExt cx="0" cy="0"/>
        </a:xfrm>
      </p:grpSpPr>
      <p:sp>
        <p:nvSpPr>
          <p:cNvPr id="1922" name="Google Shape;1922;p73"/>
          <p:cNvSpPr txBox="1"/>
          <p:nvPr/>
        </p:nvSpPr>
        <p:spPr>
          <a:xfrm>
            <a:off x="24990" y="9777"/>
            <a:ext cx="8458200" cy="861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Arial"/>
                <a:ea typeface="Arial"/>
                <a:cs typeface="Arial"/>
                <a:sym typeface="Arial"/>
              </a:rPr>
              <a:t>62.  Name these…</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These are not in the same place on your page.</a:t>
            </a:r>
            <a:endParaRPr/>
          </a:p>
        </p:txBody>
      </p:sp>
      <p:pic>
        <p:nvPicPr>
          <p:cNvPr id="1923" name="Google Shape;1923;p73" descr="Image result for halocarbons"/>
          <p:cNvPicPr preferRelativeResize="0"/>
          <p:nvPr/>
        </p:nvPicPr>
        <p:blipFill rotWithShape="1">
          <a:blip r:embed="rId3">
            <a:alphaModFix/>
          </a:blip>
          <a:srcRect/>
          <a:stretch/>
        </p:blipFill>
        <p:spPr>
          <a:xfrm>
            <a:off x="278143" y="2145496"/>
            <a:ext cx="2609850" cy="1920104"/>
          </a:xfrm>
          <a:prstGeom prst="rect">
            <a:avLst/>
          </a:prstGeom>
          <a:noFill/>
          <a:ln>
            <a:noFill/>
          </a:ln>
        </p:spPr>
      </p:pic>
      <p:pic>
        <p:nvPicPr>
          <p:cNvPr id="1924" name="Google Shape;1924;p73" descr="Image result for halocarbons"/>
          <p:cNvPicPr preferRelativeResize="0"/>
          <p:nvPr/>
        </p:nvPicPr>
        <p:blipFill rotWithShape="1">
          <a:blip r:embed="rId4">
            <a:alphaModFix/>
          </a:blip>
          <a:srcRect/>
          <a:stretch/>
        </p:blipFill>
        <p:spPr>
          <a:xfrm rot="-1322007">
            <a:off x="3599192" y="1923678"/>
            <a:ext cx="2091112" cy="2176463"/>
          </a:xfrm>
          <a:prstGeom prst="rect">
            <a:avLst/>
          </a:prstGeom>
          <a:noFill/>
          <a:ln>
            <a:noFill/>
          </a:ln>
        </p:spPr>
      </p:pic>
      <p:grpSp>
        <p:nvGrpSpPr>
          <p:cNvPr id="1925" name="Google Shape;1925;p73"/>
          <p:cNvGrpSpPr/>
          <p:nvPr/>
        </p:nvGrpSpPr>
        <p:grpSpPr>
          <a:xfrm>
            <a:off x="-2505" y="4715113"/>
            <a:ext cx="6579540" cy="2098803"/>
            <a:chOff x="-2505" y="4715113"/>
            <a:chExt cx="6579540" cy="2098803"/>
          </a:xfrm>
        </p:grpSpPr>
        <p:pic>
          <p:nvPicPr>
            <p:cNvPr id="1926" name="Google Shape;1926;p73" descr="Image result for butane"/>
            <p:cNvPicPr preferRelativeResize="0"/>
            <p:nvPr/>
          </p:nvPicPr>
          <p:blipFill rotWithShape="1">
            <a:blip r:embed="rId5">
              <a:alphaModFix/>
            </a:blip>
            <a:srcRect l="-1" r="11479"/>
            <a:stretch/>
          </p:blipFill>
          <p:spPr>
            <a:xfrm>
              <a:off x="-2505" y="4888153"/>
              <a:ext cx="3305175" cy="1798188"/>
            </a:xfrm>
            <a:prstGeom prst="rect">
              <a:avLst/>
            </a:prstGeom>
            <a:noFill/>
            <a:ln>
              <a:noFill/>
            </a:ln>
          </p:spPr>
        </p:pic>
        <p:pic>
          <p:nvPicPr>
            <p:cNvPr id="1927" name="Google Shape;1927;p73" descr="Image result for butane"/>
            <p:cNvPicPr preferRelativeResize="0"/>
            <p:nvPr/>
          </p:nvPicPr>
          <p:blipFill rotWithShape="1">
            <a:blip r:embed="rId5">
              <a:alphaModFix/>
            </a:blip>
            <a:srcRect l="18367"/>
            <a:stretch/>
          </p:blipFill>
          <p:spPr>
            <a:xfrm>
              <a:off x="3288383" y="4890432"/>
              <a:ext cx="3048000" cy="1798188"/>
            </a:xfrm>
            <a:prstGeom prst="rect">
              <a:avLst/>
            </a:prstGeom>
            <a:noFill/>
            <a:ln>
              <a:noFill/>
            </a:ln>
          </p:spPr>
        </p:pic>
        <p:sp>
          <p:nvSpPr>
            <p:cNvPr id="1928" name="Google Shape;1928;p73"/>
            <p:cNvSpPr txBox="1"/>
            <p:nvPr/>
          </p:nvSpPr>
          <p:spPr>
            <a:xfrm>
              <a:off x="1230983" y="6229141"/>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Cl</a:t>
              </a:r>
              <a:endParaRPr/>
            </a:p>
          </p:txBody>
        </p:sp>
        <p:sp>
          <p:nvSpPr>
            <p:cNvPr id="1929" name="Google Shape;1929;p73"/>
            <p:cNvSpPr txBox="1"/>
            <p:nvPr/>
          </p:nvSpPr>
          <p:spPr>
            <a:xfrm>
              <a:off x="2602583" y="6214853"/>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Cl</a:t>
              </a:r>
              <a:endParaRPr/>
            </a:p>
          </p:txBody>
        </p:sp>
        <p:sp>
          <p:nvSpPr>
            <p:cNvPr id="1930" name="Google Shape;1930;p73"/>
            <p:cNvSpPr txBox="1"/>
            <p:nvPr/>
          </p:nvSpPr>
          <p:spPr>
            <a:xfrm>
              <a:off x="3856530" y="6152941"/>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F</a:t>
              </a:r>
              <a:endParaRPr/>
            </a:p>
          </p:txBody>
        </p:sp>
        <p:sp>
          <p:nvSpPr>
            <p:cNvPr id="1931" name="Google Shape;1931;p73"/>
            <p:cNvSpPr txBox="1"/>
            <p:nvPr/>
          </p:nvSpPr>
          <p:spPr>
            <a:xfrm>
              <a:off x="4506465" y="6214852"/>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F</a:t>
              </a:r>
              <a:endParaRPr/>
            </a:p>
          </p:txBody>
        </p:sp>
        <p:sp>
          <p:nvSpPr>
            <p:cNvPr id="1932" name="Google Shape;1932;p73"/>
            <p:cNvSpPr txBox="1"/>
            <p:nvPr/>
          </p:nvSpPr>
          <p:spPr>
            <a:xfrm>
              <a:off x="5950913" y="5494859"/>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F</a:t>
              </a:r>
              <a:endParaRPr/>
            </a:p>
          </p:txBody>
        </p:sp>
        <p:sp>
          <p:nvSpPr>
            <p:cNvPr id="1933" name="Google Shape;1933;p73"/>
            <p:cNvSpPr txBox="1"/>
            <p:nvPr/>
          </p:nvSpPr>
          <p:spPr>
            <a:xfrm>
              <a:off x="5193383" y="4763304"/>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F</a:t>
              </a:r>
              <a:endParaRPr/>
            </a:p>
          </p:txBody>
        </p:sp>
        <p:sp>
          <p:nvSpPr>
            <p:cNvPr id="1934" name="Google Shape;1934;p73"/>
            <p:cNvSpPr txBox="1"/>
            <p:nvPr/>
          </p:nvSpPr>
          <p:spPr>
            <a:xfrm>
              <a:off x="3831309" y="4715113"/>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Br</a:t>
              </a:r>
              <a:endParaRPr/>
            </a:p>
          </p:txBody>
        </p:sp>
        <p:sp>
          <p:nvSpPr>
            <p:cNvPr id="1935" name="Google Shape;1935;p73"/>
            <p:cNvSpPr txBox="1"/>
            <p:nvPr/>
          </p:nvSpPr>
          <p:spPr>
            <a:xfrm>
              <a:off x="604861" y="4749225"/>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Br</a:t>
              </a:r>
              <a:endParaRPr/>
            </a:p>
          </p:txBody>
        </p:sp>
        <p:sp>
          <p:nvSpPr>
            <p:cNvPr id="1936" name="Google Shape;1936;p73"/>
            <p:cNvSpPr txBox="1"/>
            <p:nvPr/>
          </p:nvSpPr>
          <p:spPr>
            <a:xfrm>
              <a:off x="5213752" y="6229140"/>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Br</a:t>
              </a:r>
              <a:endParaRPr/>
            </a:p>
          </p:txBody>
        </p:sp>
      </p:grpSp>
      <p:pic>
        <p:nvPicPr>
          <p:cNvPr id="1937" name="Google Shape;1937;p73" descr="Image result for halomethane"/>
          <p:cNvPicPr preferRelativeResize="0"/>
          <p:nvPr/>
        </p:nvPicPr>
        <p:blipFill rotWithShape="1">
          <a:blip r:embed="rId6">
            <a:alphaModFix/>
          </a:blip>
          <a:srcRect l="69208" t="38246" r="10833" b="23331"/>
          <a:stretch/>
        </p:blipFill>
        <p:spPr>
          <a:xfrm>
            <a:off x="6858105" y="2810793"/>
            <a:ext cx="2091112" cy="2060379"/>
          </a:xfrm>
          <a:prstGeom prst="rect">
            <a:avLst/>
          </a:prstGeom>
          <a:noFill/>
          <a:ln>
            <a:noFill/>
          </a:ln>
        </p:spPr>
      </p:pic>
      <p:pic>
        <p:nvPicPr>
          <p:cNvPr id="1938" name="Google Shape;1938;p73"/>
          <p:cNvPicPr preferRelativeResize="0"/>
          <p:nvPr/>
        </p:nvPicPr>
        <p:blipFill rotWithShape="1">
          <a:blip r:embed="rId7">
            <a:alphaModFix/>
          </a:blip>
          <a:srcRect/>
          <a:stretch/>
        </p:blipFill>
        <p:spPr>
          <a:xfrm>
            <a:off x="5029200" y="183012"/>
            <a:ext cx="4115649" cy="1798188"/>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942"/>
        <p:cNvGrpSpPr/>
        <p:nvPr/>
      </p:nvGrpSpPr>
      <p:grpSpPr>
        <a:xfrm>
          <a:off x="0" y="0"/>
          <a:ext cx="0" cy="0"/>
          <a:chOff x="0" y="0"/>
          <a:chExt cx="0" cy="0"/>
        </a:xfrm>
      </p:grpSpPr>
      <p:pic>
        <p:nvPicPr>
          <p:cNvPr id="1943" name="Google Shape;1943;p74" descr="Image result for halocarbons"/>
          <p:cNvPicPr preferRelativeResize="0"/>
          <p:nvPr/>
        </p:nvPicPr>
        <p:blipFill rotWithShape="1">
          <a:blip r:embed="rId3">
            <a:alphaModFix/>
          </a:blip>
          <a:srcRect/>
          <a:stretch/>
        </p:blipFill>
        <p:spPr>
          <a:xfrm>
            <a:off x="278143" y="2145496"/>
            <a:ext cx="2609850" cy="1920104"/>
          </a:xfrm>
          <a:prstGeom prst="rect">
            <a:avLst/>
          </a:prstGeom>
          <a:noFill/>
          <a:ln>
            <a:noFill/>
          </a:ln>
        </p:spPr>
      </p:pic>
      <p:pic>
        <p:nvPicPr>
          <p:cNvPr id="1944" name="Google Shape;1944;p74" descr="Image result for halocarbons"/>
          <p:cNvPicPr preferRelativeResize="0"/>
          <p:nvPr/>
        </p:nvPicPr>
        <p:blipFill rotWithShape="1">
          <a:blip r:embed="rId4">
            <a:alphaModFix/>
          </a:blip>
          <a:srcRect/>
          <a:stretch/>
        </p:blipFill>
        <p:spPr>
          <a:xfrm>
            <a:off x="3175665" y="520267"/>
            <a:ext cx="2091112" cy="2176463"/>
          </a:xfrm>
          <a:prstGeom prst="rect">
            <a:avLst/>
          </a:prstGeom>
          <a:noFill/>
          <a:ln>
            <a:noFill/>
          </a:ln>
        </p:spPr>
      </p:pic>
      <p:pic>
        <p:nvPicPr>
          <p:cNvPr id="1945" name="Google Shape;1945;p74" descr="Image result for pentene"/>
          <p:cNvPicPr preferRelativeResize="0"/>
          <p:nvPr/>
        </p:nvPicPr>
        <p:blipFill rotWithShape="1">
          <a:blip r:embed="rId5">
            <a:alphaModFix/>
          </a:blip>
          <a:srcRect l="10833" t="55589" r="34216" b="-1"/>
          <a:stretch/>
        </p:blipFill>
        <p:spPr>
          <a:xfrm>
            <a:off x="5257801" y="171659"/>
            <a:ext cx="3811090" cy="1665175"/>
          </a:xfrm>
          <a:prstGeom prst="rect">
            <a:avLst/>
          </a:prstGeom>
          <a:noFill/>
          <a:ln>
            <a:noFill/>
          </a:ln>
        </p:spPr>
      </p:pic>
      <p:sp>
        <p:nvSpPr>
          <p:cNvPr id="1946" name="Google Shape;1946;p74"/>
          <p:cNvSpPr txBox="1"/>
          <p:nvPr/>
        </p:nvSpPr>
        <p:spPr>
          <a:xfrm>
            <a:off x="6328391" y="1277629"/>
            <a:ext cx="626122" cy="40011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Arial"/>
                <a:ea typeface="Arial"/>
                <a:cs typeface="Arial"/>
                <a:sym typeface="Arial"/>
              </a:rPr>
              <a:t>Br</a:t>
            </a:r>
            <a:endParaRPr/>
          </a:p>
        </p:txBody>
      </p:sp>
      <p:sp>
        <p:nvSpPr>
          <p:cNvPr id="1947" name="Google Shape;1947;p74"/>
          <p:cNvSpPr txBox="1"/>
          <p:nvPr/>
        </p:nvSpPr>
        <p:spPr>
          <a:xfrm>
            <a:off x="8023548" y="1277629"/>
            <a:ext cx="626122" cy="40011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Arial"/>
                <a:ea typeface="Arial"/>
                <a:cs typeface="Arial"/>
                <a:sym typeface="Arial"/>
              </a:rPr>
              <a:t>F</a:t>
            </a:r>
            <a:endParaRPr/>
          </a:p>
        </p:txBody>
      </p:sp>
      <p:sp>
        <p:nvSpPr>
          <p:cNvPr id="1948" name="Google Shape;1948;p74"/>
          <p:cNvSpPr txBox="1"/>
          <p:nvPr/>
        </p:nvSpPr>
        <p:spPr>
          <a:xfrm>
            <a:off x="8030582" y="38175"/>
            <a:ext cx="626122" cy="40011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Arial"/>
                <a:ea typeface="Arial"/>
                <a:cs typeface="Arial"/>
                <a:sym typeface="Arial"/>
              </a:rPr>
              <a:t>F</a:t>
            </a:r>
            <a:endParaRPr/>
          </a:p>
        </p:txBody>
      </p:sp>
      <p:sp>
        <p:nvSpPr>
          <p:cNvPr id="1949" name="Google Shape;1949;p74"/>
          <p:cNvSpPr txBox="1"/>
          <p:nvPr/>
        </p:nvSpPr>
        <p:spPr>
          <a:xfrm>
            <a:off x="5702269" y="8034"/>
            <a:ext cx="626122" cy="40011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Arial"/>
                <a:ea typeface="Arial"/>
                <a:cs typeface="Arial"/>
                <a:sym typeface="Arial"/>
              </a:rPr>
              <a:t>F</a:t>
            </a:r>
            <a:endParaRPr/>
          </a:p>
        </p:txBody>
      </p:sp>
      <p:sp>
        <p:nvSpPr>
          <p:cNvPr id="1950" name="Google Shape;1950;p74"/>
          <p:cNvSpPr txBox="1"/>
          <p:nvPr/>
        </p:nvSpPr>
        <p:spPr>
          <a:xfrm>
            <a:off x="4953000" y="678149"/>
            <a:ext cx="626122" cy="400110"/>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000">
                <a:solidFill>
                  <a:schemeClr val="dk1"/>
                </a:solidFill>
                <a:latin typeface="Arial"/>
                <a:ea typeface="Arial"/>
                <a:cs typeface="Arial"/>
                <a:sym typeface="Arial"/>
              </a:rPr>
              <a:t>Br</a:t>
            </a:r>
            <a:endParaRPr/>
          </a:p>
        </p:txBody>
      </p:sp>
      <p:pic>
        <p:nvPicPr>
          <p:cNvPr id="1951" name="Google Shape;1951;p74" descr="Image result for halomethane"/>
          <p:cNvPicPr preferRelativeResize="0"/>
          <p:nvPr/>
        </p:nvPicPr>
        <p:blipFill rotWithShape="1">
          <a:blip r:embed="rId6">
            <a:alphaModFix/>
          </a:blip>
          <a:srcRect l="69208" t="38246" r="10833" b="23331"/>
          <a:stretch/>
        </p:blipFill>
        <p:spPr>
          <a:xfrm>
            <a:off x="6858105" y="2810793"/>
            <a:ext cx="2091112" cy="2060379"/>
          </a:xfrm>
          <a:prstGeom prst="rect">
            <a:avLst/>
          </a:prstGeom>
          <a:noFill/>
          <a:ln>
            <a:noFill/>
          </a:ln>
        </p:spPr>
      </p:pic>
      <p:sp>
        <p:nvSpPr>
          <p:cNvPr id="1952" name="Google Shape;1952;p74"/>
          <p:cNvSpPr txBox="1"/>
          <p:nvPr/>
        </p:nvSpPr>
        <p:spPr>
          <a:xfrm>
            <a:off x="-15762" y="20952"/>
            <a:ext cx="3305175" cy="181588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a:solidFill>
                  <a:srgbClr val="0000CC"/>
                </a:solidFill>
                <a:latin typeface="Times New Roman"/>
                <a:ea typeface="Times New Roman"/>
                <a:cs typeface="Times New Roman"/>
                <a:sym typeface="Times New Roman"/>
              </a:rPr>
              <a:t>Iodomethane</a:t>
            </a:r>
            <a:endParaRPr/>
          </a:p>
          <a:p>
            <a:pPr marL="0" marR="0" lvl="0" indent="0" algn="l" rtl="0">
              <a:spcBef>
                <a:spcPts val="0"/>
              </a:spcBef>
              <a:spcAft>
                <a:spcPts val="0"/>
              </a:spcAft>
              <a:buNone/>
            </a:pPr>
            <a:endParaRPr sz="2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FF0000"/>
                </a:solidFill>
                <a:latin typeface="Times New Roman"/>
                <a:ea typeface="Times New Roman"/>
                <a:cs typeface="Times New Roman"/>
                <a:sym typeface="Times New Roman"/>
              </a:rPr>
              <a:t>1,1,2,2tetrachloro-1,2difluoroethane</a:t>
            </a:r>
            <a:endParaRPr/>
          </a:p>
        </p:txBody>
      </p:sp>
      <p:cxnSp>
        <p:nvCxnSpPr>
          <p:cNvPr id="1953" name="Google Shape;1953;p74"/>
          <p:cNvCxnSpPr/>
          <p:nvPr/>
        </p:nvCxnSpPr>
        <p:spPr>
          <a:xfrm>
            <a:off x="381000" y="1836834"/>
            <a:ext cx="381809" cy="859896"/>
          </a:xfrm>
          <a:prstGeom prst="straightConnector1">
            <a:avLst/>
          </a:prstGeom>
          <a:noFill/>
          <a:ln w="28575" cap="flat" cmpd="sng">
            <a:solidFill>
              <a:srgbClr val="FF0000"/>
            </a:solidFill>
            <a:prstDash val="solid"/>
            <a:round/>
            <a:headEnd type="none" w="sm" len="sm"/>
            <a:tailEnd type="triangle" w="med" len="med"/>
          </a:ln>
        </p:spPr>
      </p:cxnSp>
      <p:cxnSp>
        <p:nvCxnSpPr>
          <p:cNvPr id="1954" name="Google Shape;1954;p74"/>
          <p:cNvCxnSpPr/>
          <p:nvPr/>
        </p:nvCxnSpPr>
        <p:spPr>
          <a:xfrm>
            <a:off x="3195276" y="482458"/>
            <a:ext cx="665193" cy="795171"/>
          </a:xfrm>
          <a:prstGeom prst="straightConnector1">
            <a:avLst/>
          </a:prstGeom>
          <a:noFill/>
          <a:ln w="28575" cap="flat" cmpd="sng">
            <a:solidFill>
              <a:srgbClr val="3333FF"/>
            </a:solidFill>
            <a:prstDash val="solid"/>
            <a:round/>
            <a:headEnd type="none" w="sm" len="sm"/>
            <a:tailEnd type="triangle" w="med" len="med"/>
          </a:ln>
        </p:spPr>
      </p:cxnSp>
      <p:sp>
        <p:nvSpPr>
          <p:cNvPr id="1955" name="Google Shape;1955;p74"/>
          <p:cNvSpPr txBox="1"/>
          <p:nvPr/>
        </p:nvSpPr>
        <p:spPr>
          <a:xfrm>
            <a:off x="5341620" y="2193376"/>
            <a:ext cx="2820491"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0000CC"/>
                </a:solidFill>
                <a:latin typeface="Times New Roman"/>
                <a:ea typeface="Times New Roman"/>
                <a:cs typeface="Times New Roman"/>
                <a:sym typeface="Times New Roman"/>
              </a:rPr>
              <a:t>        2pentene</a:t>
            </a:r>
            <a:endParaRPr sz="2400">
              <a:solidFill>
                <a:srgbClr val="0000CC"/>
              </a:solidFill>
              <a:latin typeface="Times New Roman"/>
              <a:ea typeface="Times New Roman"/>
              <a:cs typeface="Times New Roman"/>
              <a:sym typeface="Times New Roman"/>
            </a:endParaRPr>
          </a:p>
          <a:p>
            <a:pPr marL="0" marR="0" lvl="0" indent="0" algn="l" rtl="0">
              <a:spcBef>
                <a:spcPts val="0"/>
              </a:spcBef>
              <a:spcAft>
                <a:spcPts val="0"/>
              </a:spcAft>
              <a:buNone/>
            </a:pPr>
            <a:endParaRPr sz="2400">
              <a:solidFill>
                <a:srgbClr val="0000CC"/>
              </a:solidFill>
              <a:latin typeface="Times New Roman"/>
              <a:ea typeface="Times New Roman"/>
              <a:cs typeface="Times New Roman"/>
              <a:sym typeface="Times New Roman"/>
            </a:endParaRPr>
          </a:p>
          <a:p>
            <a:pPr marL="0" marR="0" lvl="0" indent="0" algn="l" rtl="0">
              <a:spcBef>
                <a:spcPts val="0"/>
              </a:spcBef>
              <a:spcAft>
                <a:spcPts val="0"/>
              </a:spcAft>
              <a:buNone/>
            </a:pPr>
            <a:endParaRPr sz="2400">
              <a:solidFill>
                <a:srgbClr val="0000CC"/>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a:solidFill>
                  <a:srgbClr val="FF0000"/>
                </a:solidFill>
                <a:latin typeface="Times New Roman"/>
                <a:ea typeface="Times New Roman"/>
                <a:cs typeface="Times New Roman"/>
                <a:sym typeface="Times New Roman"/>
              </a:rPr>
              <a:t>dibromomethane</a:t>
            </a:r>
            <a:endParaRPr sz="2400">
              <a:solidFill>
                <a:srgbClr val="FF0000"/>
              </a:solidFill>
              <a:latin typeface="Times New Roman"/>
              <a:ea typeface="Times New Roman"/>
              <a:cs typeface="Times New Roman"/>
              <a:sym typeface="Times New Roman"/>
            </a:endParaRPr>
          </a:p>
        </p:txBody>
      </p:sp>
      <p:cxnSp>
        <p:nvCxnSpPr>
          <p:cNvPr id="1956" name="Google Shape;1956;p74"/>
          <p:cNvCxnSpPr/>
          <p:nvPr/>
        </p:nvCxnSpPr>
        <p:spPr>
          <a:xfrm rot="10800000" flipH="1">
            <a:off x="7163346" y="1752600"/>
            <a:ext cx="228054" cy="685800"/>
          </a:xfrm>
          <a:prstGeom prst="straightConnector1">
            <a:avLst/>
          </a:prstGeom>
          <a:noFill/>
          <a:ln w="28575" cap="flat" cmpd="sng">
            <a:solidFill>
              <a:srgbClr val="3333FF"/>
            </a:solidFill>
            <a:prstDash val="solid"/>
            <a:round/>
            <a:headEnd type="none" w="sm" len="sm"/>
            <a:tailEnd type="triangle" w="med" len="med"/>
          </a:ln>
        </p:spPr>
      </p:cxnSp>
      <p:pic>
        <p:nvPicPr>
          <p:cNvPr id="1957" name="Google Shape;1957;p74" descr="Image result for butane"/>
          <p:cNvPicPr preferRelativeResize="0"/>
          <p:nvPr/>
        </p:nvPicPr>
        <p:blipFill rotWithShape="1">
          <a:blip r:embed="rId7">
            <a:alphaModFix/>
          </a:blip>
          <a:srcRect l="-1" r="11479"/>
          <a:stretch/>
        </p:blipFill>
        <p:spPr>
          <a:xfrm>
            <a:off x="-2505" y="4888153"/>
            <a:ext cx="3305175" cy="1798188"/>
          </a:xfrm>
          <a:prstGeom prst="rect">
            <a:avLst/>
          </a:prstGeom>
          <a:noFill/>
          <a:ln>
            <a:noFill/>
          </a:ln>
        </p:spPr>
      </p:pic>
      <p:pic>
        <p:nvPicPr>
          <p:cNvPr id="1958" name="Google Shape;1958;p74" descr="Image result for butane"/>
          <p:cNvPicPr preferRelativeResize="0"/>
          <p:nvPr/>
        </p:nvPicPr>
        <p:blipFill rotWithShape="1">
          <a:blip r:embed="rId7">
            <a:alphaModFix/>
          </a:blip>
          <a:srcRect l="18367"/>
          <a:stretch/>
        </p:blipFill>
        <p:spPr>
          <a:xfrm>
            <a:off x="3288383" y="4890432"/>
            <a:ext cx="3048000" cy="1798188"/>
          </a:xfrm>
          <a:prstGeom prst="rect">
            <a:avLst/>
          </a:prstGeom>
          <a:noFill/>
          <a:ln>
            <a:noFill/>
          </a:ln>
        </p:spPr>
      </p:pic>
      <p:sp>
        <p:nvSpPr>
          <p:cNvPr id="1959" name="Google Shape;1959;p74"/>
          <p:cNvSpPr txBox="1"/>
          <p:nvPr/>
        </p:nvSpPr>
        <p:spPr>
          <a:xfrm>
            <a:off x="1230983" y="6229141"/>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Cl</a:t>
            </a:r>
            <a:endParaRPr/>
          </a:p>
        </p:txBody>
      </p:sp>
      <p:sp>
        <p:nvSpPr>
          <p:cNvPr id="1960" name="Google Shape;1960;p74"/>
          <p:cNvSpPr txBox="1"/>
          <p:nvPr/>
        </p:nvSpPr>
        <p:spPr>
          <a:xfrm>
            <a:off x="2602583" y="6214853"/>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Cl</a:t>
            </a:r>
            <a:endParaRPr/>
          </a:p>
        </p:txBody>
      </p:sp>
      <p:sp>
        <p:nvSpPr>
          <p:cNvPr id="1961" name="Google Shape;1961;p74"/>
          <p:cNvSpPr txBox="1"/>
          <p:nvPr/>
        </p:nvSpPr>
        <p:spPr>
          <a:xfrm>
            <a:off x="3856530" y="6152941"/>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F</a:t>
            </a:r>
            <a:endParaRPr/>
          </a:p>
        </p:txBody>
      </p:sp>
      <p:sp>
        <p:nvSpPr>
          <p:cNvPr id="1962" name="Google Shape;1962;p74"/>
          <p:cNvSpPr txBox="1"/>
          <p:nvPr/>
        </p:nvSpPr>
        <p:spPr>
          <a:xfrm>
            <a:off x="4506465" y="6214852"/>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F</a:t>
            </a:r>
            <a:endParaRPr/>
          </a:p>
        </p:txBody>
      </p:sp>
      <p:sp>
        <p:nvSpPr>
          <p:cNvPr id="1963" name="Google Shape;1963;p74"/>
          <p:cNvSpPr txBox="1"/>
          <p:nvPr/>
        </p:nvSpPr>
        <p:spPr>
          <a:xfrm>
            <a:off x="5950913" y="5494859"/>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F</a:t>
            </a:r>
            <a:endParaRPr/>
          </a:p>
        </p:txBody>
      </p:sp>
      <p:sp>
        <p:nvSpPr>
          <p:cNvPr id="1964" name="Google Shape;1964;p74"/>
          <p:cNvSpPr txBox="1"/>
          <p:nvPr/>
        </p:nvSpPr>
        <p:spPr>
          <a:xfrm>
            <a:off x="5193383" y="4763304"/>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F</a:t>
            </a:r>
            <a:endParaRPr/>
          </a:p>
        </p:txBody>
      </p:sp>
      <p:sp>
        <p:nvSpPr>
          <p:cNvPr id="1965" name="Google Shape;1965;p74"/>
          <p:cNvSpPr txBox="1"/>
          <p:nvPr/>
        </p:nvSpPr>
        <p:spPr>
          <a:xfrm>
            <a:off x="3831309" y="4715113"/>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Br</a:t>
            </a:r>
            <a:endParaRPr/>
          </a:p>
        </p:txBody>
      </p:sp>
      <p:sp>
        <p:nvSpPr>
          <p:cNvPr id="1966" name="Google Shape;1966;p74"/>
          <p:cNvSpPr txBox="1"/>
          <p:nvPr/>
        </p:nvSpPr>
        <p:spPr>
          <a:xfrm>
            <a:off x="604861" y="4749225"/>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Br</a:t>
            </a:r>
            <a:endParaRPr/>
          </a:p>
        </p:txBody>
      </p:sp>
      <p:sp>
        <p:nvSpPr>
          <p:cNvPr id="1967" name="Google Shape;1967;p74"/>
          <p:cNvSpPr txBox="1"/>
          <p:nvPr/>
        </p:nvSpPr>
        <p:spPr>
          <a:xfrm>
            <a:off x="5213752" y="6229140"/>
            <a:ext cx="626122" cy="58477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Br</a:t>
            </a:r>
            <a:endParaRPr/>
          </a:p>
        </p:txBody>
      </p:sp>
      <p:sp>
        <p:nvSpPr>
          <p:cNvPr id="1968" name="Google Shape;1968;p74"/>
          <p:cNvSpPr txBox="1"/>
          <p:nvPr/>
        </p:nvSpPr>
        <p:spPr>
          <a:xfrm>
            <a:off x="6602725" y="5063547"/>
            <a:ext cx="2484683"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0C0C0C"/>
                </a:solidFill>
                <a:latin typeface="Times New Roman"/>
                <a:ea typeface="Times New Roman"/>
                <a:cs typeface="Times New Roman"/>
                <a:sym typeface="Times New Roman"/>
              </a:rPr>
              <a:t>1,6,8 tribromo</a:t>
            </a:r>
            <a:br>
              <a:rPr lang="en-US" sz="2400">
                <a:solidFill>
                  <a:srgbClr val="0C0C0C"/>
                </a:solidFill>
                <a:latin typeface="Times New Roman"/>
                <a:ea typeface="Times New Roman"/>
                <a:cs typeface="Times New Roman"/>
                <a:sym typeface="Times New Roman"/>
              </a:rPr>
            </a:br>
            <a:r>
              <a:rPr lang="en-US" sz="2400">
                <a:solidFill>
                  <a:srgbClr val="0C0C0C"/>
                </a:solidFill>
                <a:latin typeface="Times New Roman"/>
                <a:ea typeface="Times New Roman"/>
                <a:cs typeface="Times New Roman"/>
                <a:sym typeface="Times New Roman"/>
              </a:rPr>
              <a:t>2,4 dichloro-6,7,8,8 tetrafluoro</a:t>
            </a:r>
            <a:br>
              <a:rPr lang="en-US" sz="2400">
                <a:solidFill>
                  <a:srgbClr val="0C0C0C"/>
                </a:solidFill>
                <a:latin typeface="Times New Roman"/>
                <a:ea typeface="Times New Roman"/>
                <a:cs typeface="Times New Roman"/>
                <a:sym typeface="Times New Roman"/>
              </a:rPr>
            </a:br>
            <a:r>
              <a:rPr lang="en-US" sz="2400">
                <a:solidFill>
                  <a:srgbClr val="0C0C0C"/>
                </a:solidFill>
                <a:latin typeface="Times New Roman"/>
                <a:ea typeface="Times New Roman"/>
                <a:cs typeface="Times New Roman"/>
                <a:sym typeface="Times New Roman"/>
              </a:rPr>
              <a:t>octane</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972"/>
        <p:cNvGrpSpPr/>
        <p:nvPr/>
      </p:nvGrpSpPr>
      <p:grpSpPr>
        <a:xfrm>
          <a:off x="0" y="0"/>
          <a:ext cx="0" cy="0"/>
          <a:chOff x="0" y="0"/>
          <a:chExt cx="0" cy="0"/>
        </a:xfrm>
      </p:grpSpPr>
      <p:sp>
        <p:nvSpPr>
          <p:cNvPr id="1973" name="Google Shape;1973;p75"/>
          <p:cNvSpPr txBox="1"/>
          <p:nvPr/>
        </p:nvSpPr>
        <p:spPr>
          <a:xfrm>
            <a:off x="0" y="0"/>
            <a:ext cx="9144000" cy="40662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0000"/>
                </a:solidFill>
                <a:latin typeface="Times New Roman"/>
                <a:ea typeface="Times New Roman"/>
                <a:cs typeface="Times New Roman"/>
                <a:sym typeface="Times New Roman"/>
              </a:rPr>
              <a:t>63.       Take out Table Q, we need to “fix” it.  </a:t>
            </a:r>
            <a:br>
              <a:rPr lang="en-US" sz="3200" b="1">
                <a:solidFill>
                  <a:srgbClr val="FF0000"/>
                </a:solidFill>
                <a:latin typeface="Times New Roman"/>
                <a:ea typeface="Times New Roman"/>
                <a:cs typeface="Times New Roman"/>
                <a:sym typeface="Times New Roman"/>
              </a:rPr>
            </a:br>
            <a:r>
              <a:rPr lang="en-US" sz="3200" b="1">
                <a:solidFill>
                  <a:srgbClr val="FF0000"/>
                </a:solidFill>
                <a:latin typeface="Times New Roman"/>
                <a:ea typeface="Times New Roman"/>
                <a:cs typeface="Times New Roman"/>
                <a:sym typeface="Times New Roman"/>
              </a:rPr>
              <a:t>                      You write the blue text…</a:t>
            </a:r>
            <a:endParaRPr/>
          </a:p>
          <a:p>
            <a:pPr marL="0" marR="0" lvl="0" indent="0" algn="ctr" rtl="0">
              <a:spcBef>
                <a:spcPts val="0"/>
              </a:spcBef>
              <a:spcAft>
                <a:spcPts val="0"/>
              </a:spcAft>
              <a:buNone/>
            </a:pPr>
            <a:endParaRPr sz="3200" b="1">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4000" b="1">
                <a:solidFill>
                  <a:schemeClr val="dk1"/>
                </a:solidFill>
                <a:latin typeface="Times New Roman"/>
                <a:ea typeface="Times New Roman"/>
                <a:cs typeface="Times New Roman"/>
                <a:sym typeface="Times New Roman"/>
              </a:rPr>
              <a:t>  </a:t>
            </a:r>
            <a:endParaRPr/>
          </a:p>
          <a:p>
            <a:pPr marL="0" marR="0" lvl="0" indent="0" algn="l" rtl="0">
              <a:spcBef>
                <a:spcPts val="0"/>
              </a:spcBef>
              <a:spcAft>
                <a:spcPts val="0"/>
              </a:spcAft>
              <a:buNone/>
            </a:pPr>
            <a:endParaRPr sz="4000" b="1">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4000" b="1">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4000">
              <a:solidFill>
                <a:schemeClr val="dk1"/>
              </a:solidFill>
              <a:latin typeface="Times New Roman"/>
              <a:ea typeface="Times New Roman"/>
              <a:cs typeface="Times New Roman"/>
              <a:sym typeface="Times New Roman"/>
            </a:endParaRPr>
          </a:p>
        </p:txBody>
      </p:sp>
      <p:pic>
        <p:nvPicPr>
          <p:cNvPr id="1974" name="Google Shape;1974;p75" descr="https://castlelearning.com/review/reference/chem%20table%20q.gif"/>
          <p:cNvPicPr preferRelativeResize="0"/>
          <p:nvPr/>
        </p:nvPicPr>
        <p:blipFill rotWithShape="1">
          <a:blip r:embed="rId3">
            <a:alphaModFix/>
          </a:blip>
          <a:srcRect/>
          <a:stretch/>
        </p:blipFill>
        <p:spPr>
          <a:xfrm>
            <a:off x="1779010" y="1427523"/>
            <a:ext cx="5585980" cy="3233988"/>
          </a:xfrm>
          <a:prstGeom prst="rect">
            <a:avLst/>
          </a:prstGeom>
          <a:noFill/>
          <a:ln>
            <a:noFill/>
          </a:ln>
        </p:spPr>
      </p:pic>
      <p:sp>
        <p:nvSpPr>
          <p:cNvPr id="1975" name="Google Shape;1975;p75"/>
          <p:cNvSpPr txBox="1"/>
          <p:nvPr/>
        </p:nvSpPr>
        <p:spPr>
          <a:xfrm>
            <a:off x="102610" y="1600200"/>
            <a:ext cx="1676400" cy="310854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u="sng">
                <a:solidFill>
                  <a:srgbClr val="0000CC"/>
                </a:solidFill>
                <a:latin typeface="Times New Roman"/>
                <a:ea typeface="Times New Roman"/>
                <a:cs typeface="Times New Roman"/>
                <a:sym typeface="Times New Roman"/>
              </a:rPr>
              <a:t>Kind of alkane</a:t>
            </a:r>
            <a:endParaRPr/>
          </a:p>
          <a:p>
            <a:pPr marL="0" marR="0" lvl="0" indent="0" algn="r" rtl="0">
              <a:spcBef>
                <a:spcPts val="0"/>
              </a:spcBef>
              <a:spcAft>
                <a:spcPts val="0"/>
              </a:spcAft>
              <a:buNone/>
            </a:pPr>
            <a:endParaRPr sz="1400" b="1">
              <a:solidFill>
                <a:srgbClr val="0000CC"/>
              </a:solidFill>
              <a:latin typeface="Times New Roman"/>
              <a:ea typeface="Times New Roman"/>
              <a:cs typeface="Times New Roman"/>
              <a:sym typeface="Times New Roman"/>
            </a:endParaRPr>
          </a:p>
          <a:p>
            <a:pPr marL="0" marR="0" lvl="0" indent="0" algn="r" rtl="0">
              <a:spcBef>
                <a:spcPts val="0"/>
              </a:spcBef>
              <a:spcAft>
                <a:spcPts val="0"/>
              </a:spcAft>
              <a:buNone/>
            </a:pPr>
            <a:br>
              <a:rPr lang="en-US" sz="1800" b="1">
                <a:solidFill>
                  <a:srgbClr val="0000CC"/>
                </a:solidFill>
                <a:latin typeface="Times New Roman"/>
                <a:ea typeface="Times New Roman"/>
                <a:cs typeface="Times New Roman"/>
                <a:sym typeface="Times New Roman"/>
              </a:rPr>
            </a:br>
            <a:r>
              <a:rPr lang="en-US" sz="1800" b="1">
                <a:solidFill>
                  <a:srgbClr val="0000CC"/>
                </a:solidFill>
                <a:latin typeface="Times New Roman"/>
                <a:ea typeface="Times New Roman"/>
                <a:cs typeface="Times New Roman"/>
                <a:sym typeface="Times New Roman"/>
              </a:rPr>
              <a:t>Saturated</a:t>
            </a:r>
            <a:endParaRPr/>
          </a:p>
          <a:p>
            <a:pPr marL="0" marR="0" lvl="0" indent="0" algn="r" rtl="0">
              <a:spcBef>
                <a:spcPts val="0"/>
              </a:spcBef>
              <a:spcAft>
                <a:spcPts val="0"/>
              </a:spcAft>
              <a:buNone/>
            </a:pPr>
            <a:br>
              <a:rPr lang="en-US" sz="2800" b="1">
                <a:solidFill>
                  <a:srgbClr val="0000CC"/>
                </a:solidFill>
                <a:latin typeface="Times New Roman"/>
                <a:ea typeface="Times New Roman"/>
                <a:cs typeface="Times New Roman"/>
                <a:sym typeface="Times New Roman"/>
              </a:rPr>
            </a:br>
            <a:r>
              <a:rPr lang="en-US" sz="1400" b="1">
                <a:solidFill>
                  <a:srgbClr val="0000CC"/>
                </a:solidFill>
                <a:latin typeface="Times New Roman"/>
                <a:ea typeface="Times New Roman"/>
                <a:cs typeface="Times New Roman"/>
                <a:sym typeface="Times New Roman"/>
              </a:rPr>
              <a:t> </a:t>
            </a:r>
            <a:endParaRPr sz="2800" b="1">
              <a:solidFill>
                <a:srgbClr val="0000CC"/>
              </a:solidFill>
              <a:latin typeface="Times New Roman"/>
              <a:ea typeface="Times New Roman"/>
              <a:cs typeface="Times New Roman"/>
              <a:sym typeface="Times New Roman"/>
            </a:endParaRPr>
          </a:p>
          <a:p>
            <a:pPr marL="0" marR="0" lvl="0" indent="0" algn="r" rtl="0">
              <a:spcBef>
                <a:spcPts val="0"/>
              </a:spcBef>
              <a:spcAft>
                <a:spcPts val="0"/>
              </a:spcAft>
              <a:buNone/>
            </a:pPr>
            <a:r>
              <a:rPr lang="en-US" sz="1800" b="1">
                <a:solidFill>
                  <a:srgbClr val="0000CC"/>
                </a:solidFill>
                <a:latin typeface="Times New Roman"/>
                <a:ea typeface="Times New Roman"/>
                <a:cs typeface="Times New Roman"/>
                <a:sym typeface="Times New Roman"/>
              </a:rPr>
              <a:t>Unsaturated</a:t>
            </a:r>
            <a:endParaRPr/>
          </a:p>
          <a:p>
            <a:pPr marL="0" marR="0" lvl="0" indent="0" algn="r" rtl="0">
              <a:spcBef>
                <a:spcPts val="0"/>
              </a:spcBef>
              <a:spcAft>
                <a:spcPts val="0"/>
              </a:spcAft>
              <a:buNone/>
            </a:pPr>
            <a:br>
              <a:rPr lang="en-US" sz="800" b="1">
                <a:solidFill>
                  <a:srgbClr val="0000CC"/>
                </a:solidFill>
                <a:latin typeface="Times New Roman"/>
                <a:ea typeface="Times New Roman"/>
                <a:cs typeface="Times New Roman"/>
                <a:sym typeface="Times New Roman"/>
              </a:rPr>
            </a:br>
            <a:br>
              <a:rPr lang="en-US" sz="800" b="1">
                <a:solidFill>
                  <a:srgbClr val="0000CC"/>
                </a:solidFill>
                <a:latin typeface="Times New Roman"/>
                <a:ea typeface="Times New Roman"/>
                <a:cs typeface="Times New Roman"/>
                <a:sym typeface="Times New Roman"/>
              </a:rPr>
            </a:br>
            <a:br>
              <a:rPr lang="en-US" sz="800" b="1">
                <a:solidFill>
                  <a:srgbClr val="0000CC"/>
                </a:solidFill>
                <a:latin typeface="Times New Roman"/>
                <a:ea typeface="Times New Roman"/>
                <a:cs typeface="Times New Roman"/>
                <a:sym typeface="Times New Roman"/>
              </a:rPr>
            </a:br>
            <a:endParaRPr sz="800" b="1">
              <a:solidFill>
                <a:srgbClr val="0000CC"/>
              </a:solidFill>
              <a:latin typeface="Times New Roman"/>
              <a:ea typeface="Times New Roman"/>
              <a:cs typeface="Times New Roman"/>
              <a:sym typeface="Times New Roman"/>
            </a:endParaRPr>
          </a:p>
          <a:p>
            <a:pPr marL="0" marR="0" lvl="0" indent="0" algn="r" rtl="0">
              <a:spcBef>
                <a:spcPts val="0"/>
              </a:spcBef>
              <a:spcAft>
                <a:spcPts val="0"/>
              </a:spcAft>
              <a:buNone/>
            </a:pPr>
            <a:r>
              <a:rPr lang="en-US" sz="1800" b="1">
                <a:solidFill>
                  <a:srgbClr val="0000CC"/>
                </a:solidFill>
                <a:latin typeface="Times New Roman"/>
                <a:ea typeface="Times New Roman"/>
                <a:cs typeface="Times New Roman"/>
                <a:sym typeface="Times New Roman"/>
              </a:rPr>
              <a:t>Unsaturated</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976" name="Google Shape;1976;p75"/>
          <p:cNvSpPr txBox="1"/>
          <p:nvPr/>
        </p:nvSpPr>
        <p:spPr>
          <a:xfrm>
            <a:off x="7364990" y="1597967"/>
            <a:ext cx="1622981" cy="30162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u="sng">
                <a:solidFill>
                  <a:srgbClr val="0000CC"/>
                </a:solidFill>
                <a:latin typeface="Times New Roman"/>
                <a:ea typeface="Times New Roman"/>
                <a:cs typeface="Times New Roman"/>
                <a:sym typeface="Times New Roman"/>
              </a:rPr>
              <a:t>REACTIONS</a:t>
            </a:r>
            <a:endParaRPr/>
          </a:p>
          <a:p>
            <a:pPr marL="0" marR="0" lvl="0" indent="0" algn="l" rtl="0">
              <a:spcBef>
                <a:spcPts val="0"/>
              </a:spcBef>
              <a:spcAft>
                <a:spcPts val="0"/>
              </a:spcAft>
              <a:buNone/>
            </a:pPr>
            <a:br>
              <a:rPr lang="en-US" sz="1800" b="1" u="sng">
                <a:solidFill>
                  <a:srgbClr val="0000CC"/>
                </a:solidFill>
                <a:latin typeface="Times New Roman"/>
                <a:ea typeface="Times New Roman"/>
                <a:cs typeface="Times New Roman"/>
                <a:sym typeface="Times New Roman"/>
              </a:rPr>
            </a:br>
            <a:endParaRPr sz="1800" b="1" u="sng">
              <a:solidFill>
                <a:srgbClr val="0000CC"/>
              </a:solidFill>
              <a:latin typeface="Times New Roman"/>
              <a:ea typeface="Times New Roman"/>
              <a:cs typeface="Times New Roman"/>
              <a:sym typeface="Times New Roman"/>
            </a:endParaRPr>
          </a:p>
          <a:p>
            <a:pPr marL="0" marR="0" lvl="0" indent="0" algn="l" rtl="0">
              <a:spcBef>
                <a:spcPts val="0"/>
              </a:spcBef>
              <a:spcAft>
                <a:spcPts val="0"/>
              </a:spcAft>
              <a:buNone/>
            </a:pPr>
            <a:r>
              <a:rPr lang="en-US" sz="1800" b="1">
                <a:solidFill>
                  <a:srgbClr val="0000CC"/>
                </a:solidFill>
                <a:latin typeface="Times New Roman"/>
                <a:ea typeface="Times New Roman"/>
                <a:cs typeface="Times New Roman"/>
                <a:sym typeface="Times New Roman"/>
              </a:rPr>
              <a:t>Substitution</a:t>
            </a:r>
            <a:endParaRPr/>
          </a:p>
          <a:p>
            <a:pPr marL="0" marR="0" lvl="0" indent="0" algn="l" rtl="0">
              <a:spcBef>
                <a:spcPts val="0"/>
              </a:spcBef>
              <a:spcAft>
                <a:spcPts val="0"/>
              </a:spcAft>
              <a:buNone/>
            </a:pPr>
            <a:br>
              <a:rPr lang="en-US" sz="1000" b="1">
                <a:solidFill>
                  <a:srgbClr val="0000CC"/>
                </a:solidFill>
                <a:latin typeface="Times New Roman"/>
                <a:ea typeface="Times New Roman"/>
                <a:cs typeface="Times New Roman"/>
                <a:sym typeface="Times New Roman"/>
              </a:rPr>
            </a:br>
            <a:br>
              <a:rPr lang="en-US" sz="1000" b="1">
                <a:solidFill>
                  <a:srgbClr val="0000CC"/>
                </a:solidFill>
                <a:latin typeface="Times New Roman"/>
                <a:ea typeface="Times New Roman"/>
                <a:cs typeface="Times New Roman"/>
                <a:sym typeface="Times New Roman"/>
              </a:rPr>
            </a:br>
            <a:br>
              <a:rPr lang="en-US" sz="1000" b="1">
                <a:solidFill>
                  <a:srgbClr val="0000CC"/>
                </a:solidFill>
                <a:latin typeface="Times New Roman"/>
                <a:ea typeface="Times New Roman"/>
                <a:cs typeface="Times New Roman"/>
                <a:sym typeface="Times New Roman"/>
              </a:rPr>
            </a:br>
            <a:endParaRPr sz="1000" b="1">
              <a:solidFill>
                <a:srgbClr val="0000CC"/>
              </a:solidFill>
              <a:latin typeface="Times New Roman"/>
              <a:ea typeface="Times New Roman"/>
              <a:cs typeface="Times New Roman"/>
              <a:sym typeface="Times New Roman"/>
            </a:endParaRPr>
          </a:p>
          <a:p>
            <a:pPr marL="0" marR="0" lvl="0" indent="0" algn="l" rtl="0">
              <a:spcBef>
                <a:spcPts val="0"/>
              </a:spcBef>
              <a:spcAft>
                <a:spcPts val="0"/>
              </a:spcAft>
              <a:buNone/>
            </a:pPr>
            <a:r>
              <a:rPr lang="en-US" sz="1800" b="1">
                <a:solidFill>
                  <a:srgbClr val="0000CC"/>
                </a:solidFill>
                <a:latin typeface="Times New Roman"/>
                <a:ea typeface="Times New Roman"/>
                <a:cs typeface="Times New Roman"/>
                <a:sym typeface="Times New Roman"/>
              </a:rPr>
              <a:t>Addition</a:t>
            </a:r>
            <a:endParaRPr/>
          </a:p>
          <a:p>
            <a:pPr marL="0" marR="0" lvl="0" indent="0" algn="l" rtl="0">
              <a:spcBef>
                <a:spcPts val="0"/>
              </a:spcBef>
              <a:spcAft>
                <a:spcPts val="0"/>
              </a:spcAft>
              <a:buNone/>
            </a:pPr>
            <a:br>
              <a:rPr lang="en-US" sz="800" b="1">
                <a:solidFill>
                  <a:srgbClr val="0000CC"/>
                </a:solidFill>
                <a:latin typeface="Times New Roman"/>
                <a:ea typeface="Times New Roman"/>
                <a:cs typeface="Times New Roman"/>
                <a:sym typeface="Times New Roman"/>
              </a:rPr>
            </a:br>
            <a:br>
              <a:rPr lang="en-US" sz="800" b="1">
                <a:solidFill>
                  <a:srgbClr val="0000CC"/>
                </a:solidFill>
                <a:latin typeface="Times New Roman"/>
                <a:ea typeface="Times New Roman"/>
                <a:cs typeface="Times New Roman"/>
                <a:sym typeface="Times New Roman"/>
              </a:rPr>
            </a:br>
            <a:endParaRPr sz="800" b="1">
              <a:solidFill>
                <a:srgbClr val="0000CC"/>
              </a:solidFill>
              <a:latin typeface="Times New Roman"/>
              <a:ea typeface="Times New Roman"/>
              <a:cs typeface="Times New Roman"/>
              <a:sym typeface="Times New Roman"/>
            </a:endParaRPr>
          </a:p>
          <a:p>
            <a:pPr marL="0" marR="0" lvl="0" indent="0" algn="l" rtl="0">
              <a:spcBef>
                <a:spcPts val="0"/>
              </a:spcBef>
              <a:spcAft>
                <a:spcPts val="0"/>
              </a:spcAft>
              <a:buNone/>
            </a:pPr>
            <a:r>
              <a:rPr lang="en-US" sz="1800" b="1">
                <a:solidFill>
                  <a:srgbClr val="0000CC"/>
                </a:solidFill>
                <a:latin typeface="Times New Roman"/>
                <a:ea typeface="Times New Roman"/>
                <a:cs typeface="Times New Roman"/>
                <a:sym typeface="Times New Roman"/>
              </a:rPr>
              <a:t>Addition</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980"/>
        <p:cNvGrpSpPr/>
        <p:nvPr/>
      </p:nvGrpSpPr>
      <p:grpSpPr>
        <a:xfrm>
          <a:off x="0" y="0"/>
          <a:ext cx="0" cy="0"/>
          <a:chOff x="0" y="0"/>
          <a:chExt cx="0" cy="0"/>
        </a:xfrm>
      </p:grpSpPr>
      <p:sp>
        <p:nvSpPr>
          <p:cNvPr id="1981" name="Google Shape;1981;p76"/>
          <p:cNvSpPr txBox="1"/>
          <p:nvPr/>
        </p:nvSpPr>
        <p:spPr>
          <a:xfrm>
            <a:off x="19050" y="-28648"/>
            <a:ext cx="9144000" cy="452431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C0C0C"/>
                </a:solidFill>
                <a:latin typeface="Times New Roman"/>
                <a:ea typeface="Times New Roman"/>
                <a:cs typeface="Times New Roman"/>
                <a:sym typeface="Times New Roman"/>
              </a:rPr>
              <a:t>All the example hydrocarbons in table Q </a:t>
            </a:r>
            <a:br>
              <a:rPr lang="en-US" sz="3200" b="1">
                <a:solidFill>
                  <a:srgbClr val="0C0C0C"/>
                </a:solidFill>
                <a:latin typeface="Times New Roman"/>
                <a:ea typeface="Times New Roman"/>
                <a:cs typeface="Times New Roman"/>
                <a:sym typeface="Times New Roman"/>
              </a:rPr>
            </a:br>
            <a:r>
              <a:rPr lang="en-US" sz="3200" b="1">
                <a:solidFill>
                  <a:srgbClr val="0C0C0C"/>
                </a:solidFill>
                <a:latin typeface="Times New Roman"/>
                <a:ea typeface="Times New Roman"/>
                <a:cs typeface="Times New Roman"/>
                <a:sym typeface="Times New Roman"/>
              </a:rPr>
              <a:t>have 2 carbon atoms each.</a:t>
            </a:r>
            <a:endParaRPr/>
          </a:p>
          <a:p>
            <a:pPr marL="0" marR="0" lvl="0" indent="0" algn="l" rtl="0">
              <a:spcBef>
                <a:spcPts val="0"/>
              </a:spcBef>
              <a:spcAft>
                <a:spcPts val="0"/>
              </a:spcAft>
              <a:buNone/>
            </a:pPr>
            <a:endParaRPr sz="32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3200">
                <a:solidFill>
                  <a:srgbClr val="FF0000"/>
                </a:solidFill>
                <a:latin typeface="Times New Roman"/>
                <a:ea typeface="Times New Roman"/>
                <a:cs typeface="Times New Roman"/>
                <a:sym typeface="Times New Roman"/>
              </a:rPr>
              <a:t>64.  </a:t>
            </a:r>
            <a:r>
              <a:rPr lang="en-US" sz="3200" u="sng">
                <a:solidFill>
                  <a:srgbClr val="FF0000"/>
                </a:solidFill>
                <a:latin typeface="Times New Roman"/>
                <a:ea typeface="Times New Roman"/>
                <a:cs typeface="Times New Roman"/>
                <a:sym typeface="Times New Roman"/>
              </a:rPr>
              <a:t>Alkanes are SATURATED</a:t>
            </a:r>
            <a:r>
              <a:rPr lang="en-US" sz="3200">
                <a:solidFill>
                  <a:srgbClr val="FF0000"/>
                </a:solidFill>
                <a:latin typeface="Times New Roman"/>
                <a:ea typeface="Times New Roman"/>
                <a:cs typeface="Times New Roman"/>
                <a:sym typeface="Times New Roman"/>
              </a:rPr>
              <a:t>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these 2 carbon atoms can “hold” the most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hydrogen atoms = 6 H,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because they only have SINGLE BONDS.</a:t>
            </a:r>
            <a:endParaRPr/>
          </a:p>
          <a:p>
            <a:pPr marL="0" marR="0" lvl="0" indent="0" algn="l" rtl="0">
              <a:spcBef>
                <a:spcPts val="0"/>
              </a:spcBef>
              <a:spcAft>
                <a:spcPts val="0"/>
              </a:spcAft>
              <a:buNone/>
            </a:pPr>
            <a:endParaRPr sz="32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endParaRPr sz="3200">
              <a:solidFill>
                <a:srgbClr val="3333FF"/>
              </a:solidFill>
              <a:latin typeface="Times New Roman"/>
              <a:ea typeface="Times New Roman"/>
              <a:cs typeface="Times New Roman"/>
              <a:sym typeface="Times New Roman"/>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985"/>
        <p:cNvGrpSpPr/>
        <p:nvPr/>
      </p:nvGrpSpPr>
      <p:grpSpPr>
        <a:xfrm>
          <a:off x="0" y="0"/>
          <a:ext cx="0" cy="0"/>
          <a:chOff x="0" y="0"/>
          <a:chExt cx="0" cy="0"/>
        </a:xfrm>
      </p:grpSpPr>
      <p:sp>
        <p:nvSpPr>
          <p:cNvPr id="1986" name="Google Shape;1986;p77"/>
          <p:cNvSpPr txBox="1"/>
          <p:nvPr/>
        </p:nvSpPr>
        <p:spPr>
          <a:xfrm>
            <a:off x="19050" y="-28648"/>
            <a:ext cx="9144000" cy="60016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C0C0C"/>
                </a:solidFill>
                <a:latin typeface="Times New Roman"/>
                <a:ea typeface="Times New Roman"/>
                <a:cs typeface="Times New Roman"/>
                <a:sym typeface="Times New Roman"/>
              </a:rPr>
              <a:t>All the example hydrocarbons in table Q </a:t>
            </a:r>
            <a:br>
              <a:rPr lang="en-US" sz="3200" b="1">
                <a:solidFill>
                  <a:srgbClr val="0C0C0C"/>
                </a:solidFill>
                <a:latin typeface="Times New Roman"/>
                <a:ea typeface="Times New Roman"/>
                <a:cs typeface="Times New Roman"/>
                <a:sym typeface="Times New Roman"/>
              </a:rPr>
            </a:br>
            <a:r>
              <a:rPr lang="en-US" sz="3200" b="1">
                <a:solidFill>
                  <a:srgbClr val="0C0C0C"/>
                </a:solidFill>
                <a:latin typeface="Times New Roman"/>
                <a:ea typeface="Times New Roman"/>
                <a:cs typeface="Times New Roman"/>
                <a:sym typeface="Times New Roman"/>
              </a:rPr>
              <a:t>have 2 carbon atoms each.</a:t>
            </a:r>
            <a:endParaRPr/>
          </a:p>
          <a:p>
            <a:pPr marL="0" marR="0" lvl="0" indent="0" algn="l" rtl="0">
              <a:spcBef>
                <a:spcPts val="0"/>
              </a:spcBef>
              <a:spcAft>
                <a:spcPts val="0"/>
              </a:spcAft>
              <a:buNone/>
            </a:pPr>
            <a:endParaRPr sz="32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3200">
                <a:solidFill>
                  <a:srgbClr val="FF0000"/>
                </a:solidFill>
                <a:latin typeface="Times New Roman"/>
                <a:ea typeface="Times New Roman"/>
                <a:cs typeface="Times New Roman"/>
                <a:sym typeface="Times New Roman"/>
              </a:rPr>
              <a:t>64.  </a:t>
            </a:r>
            <a:r>
              <a:rPr lang="en-US" sz="3200" u="sng">
                <a:solidFill>
                  <a:srgbClr val="FF0000"/>
                </a:solidFill>
                <a:latin typeface="Times New Roman"/>
                <a:ea typeface="Times New Roman"/>
                <a:cs typeface="Times New Roman"/>
                <a:sym typeface="Times New Roman"/>
              </a:rPr>
              <a:t>Alkanes are SATURATED</a:t>
            </a:r>
            <a:r>
              <a:rPr lang="en-US" sz="3200">
                <a:solidFill>
                  <a:srgbClr val="FF0000"/>
                </a:solidFill>
                <a:latin typeface="Times New Roman"/>
                <a:ea typeface="Times New Roman"/>
                <a:cs typeface="Times New Roman"/>
                <a:sym typeface="Times New Roman"/>
              </a:rPr>
              <a:t>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these 2 carbon atoms can “hold” the most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hydrogen atoms = 6 H,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because they only have SINGLE BONDS.</a:t>
            </a:r>
            <a:endParaRPr/>
          </a:p>
          <a:p>
            <a:pPr marL="0" marR="0" lvl="0" indent="0" algn="l" rtl="0">
              <a:spcBef>
                <a:spcPts val="0"/>
              </a:spcBef>
              <a:spcAft>
                <a:spcPts val="0"/>
              </a:spcAft>
              <a:buNone/>
            </a:pPr>
            <a:endParaRPr sz="32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3200">
                <a:solidFill>
                  <a:srgbClr val="3333FF"/>
                </a:solidFill>
                <a:latin typeface="Times New Roman"/>
                <a:ea typeface="Times New Roman"/>
                <a:cs typeface="Times New Roman"/>
                <a:sym typeface="Times New Roman"/>
              </a:rPr>
              <a:t>65.  </a:t>
            </a:r>
            <a:r>
              <a:rPr lang="en-US" sz="3200" u="sng">
                <a:solidFill>
                  <a:srgbClr val="3333FF"/>
                </a:solidFill>
                <a:latin typeface="Times New Roman"/>
                <a:ea typeface="Times New Roman"/>
                <a:cs typeface="Times New Roman"/>
                <a:sym typeface="Times New Roman"/>
              </a:rPr>
              <a:t>Alkenes and Alkynes are UNSATURATED</a:t>
            </a:r>
            <a:r>
              <a:rPr lang="en-US" sz="3200">
                <a:solidFill>
                  <a:srgbClr val="3333FF"/>
                </a:solidFill>
                <a:latin typeface="Times New Roman"/>
                <a:ea typeface="Times New Roman"/>
                <a:cs typeface="Times New Roman"/>
                <a:sym typeface="Times New Roman"/>
              </a:rPr>
              <a:t>  </a:t>
            </a:r>
            <a:br>
              <a:rPr lang="en-US" sz="3200">
                <a:solidFill>
                  <a:srgbClr val="3333FF"/>
                </a:solidFill>
                <a:latin typeface="Times New Roman"/>
                <a:ea typeface="Times New Roman"/>
                <a:cs typeface="Times New Roman"/>
                <a:sym typeface="Times New Roman"/>
              </a:rPr>
            </a:br>
            <a:r>
              <a:rPr lang="en-US" sz="3200">
                <a:solidFill>
                  <a:srgbClr val="3333FF"/>
                </a:solidFill>
                <a:latin typeface="Times New Roman"/>
                <a:ea typeface="Times New Roman"/>
                <a:cs typeface="Times New Roman"/>
                <a:sym typeface="Times New Roman"/>
              </a:rPr>
              <a:t>       these have a double or triple bond, so the “hold”    </a:t>
            </a:r>
            <a:br>
              <a:rPr lang="en-US" sz="3200">
                <a:solidFill>
                  <a:srgbClr val="3333FF"/>
                </a:solidFill>
                <a:latin typeface="Times New Roman"/>
                <a:ea typeface="Times New Roman"/>
                <a:cs typeface="Times New Roman"/>
                <a:sym typeface="Times New Roman"/>
              </a:rPr>
            </a:br>
            <a:r>
              <a:rPr lang="en-US" sz="3200">
                <a:solidFill>
                  <a:srgbClr val="3333FF"/>
                </a:solidFill>
                <a:latin typeface="Times New Roman"/>
                <a:ea typeface="Times New Roman"/>
                <a:cs typeface="Times New Roman"/>
                <a:sym typeface="Times New Roman"/>
              </a:rPr>
              <a:t>       less hydrogen atoms (4 H or 2 H) than alkanes. </a:t>
            </a:r>
            <a:endParaRPr/>
          </a:p>
          <a:p>
            <a:pPr marL="0" marR="0" lvl="0" indent="0" algn="l" rtl="0">
              <a:spcBef>
                <a:spcPts val="0"/>
              </a:spcBef>
              <a:spcAft>
                <a:spcPts val="0"/>
              </a:spcAft>
              <a:buNone/>
            </a:pPr>
            <a:endParaRPr sz="3200">
              <a:solidFill>
                <a:srgbClr val="3333FF"/>
              </a:solidFill>
              <a:latin typeface="Times New Roman"/>
              <a:ea typeface="Times New Roman"/>
              <a:cs typeface="Times New Roman"/>
              <a:sym typeface="Times New Roman"/>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990"/>
        <p:cNvGrpSpPr/>
        <p:nvPr/>
      </p:nvGrpSpPr>
      <p:grpSpPr>
        <a:xfrm>
          <a:off x="0" y="0"/>
          <a:ext cx="0" cy="0"/>
          <a:chOff x="0" y="0"/>
          <a:chExt cx="0" cy="0"/>
        </a:xfrm>
      </p:grpSpPr>
      <p:sp>
        <p:nvSpPr>
          <p:cNvPr id="1991" name="Google Shape;1991;p78"/>
          <p:cNvSpPr txBox="1"/>
          <p:nvPr/>
        </p:nvSpPr>
        <p:spPr>
          <a:xfrm>
            <a:off x="0" y="0"/>
            <a:ext cx="9144000" cy="62478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dk1"/>
                </a:solidFill>
                <a:latin typeface="Times New Roman"/>
                <a:ea typeface="Times New Roman"/>
                <a:cs typeface="Times New Roman"/>
                <a:sym typeface="Times New Roman"/>
              </a:rPr>
              <a:t>66.  Alkanes are saturated, </a:t>
            </a:r>
            <a:br>
              <a:rPr lang="en-US" sz="4000">
                <a:solidFill>
                  <a:schemeClr val="dk1"/>
                </a:solidFill>
                <a:latin typeface="Times New Roman"/>
                <a:ea typeface="Times New Roman"/>
                <a:cs typeface="Times New Roman"/>
                <a:sym typeface="Times New Roman"/>
              </a:rPr>
            </a:br>
            <a:r>
              <a:rPr lang="en-US" sz="4000">
                <a:solidFill>
                  <a:schemeClr val="dk1"/>
                </a:solidFill>
                <a:latin typeface="Times New Roman"/>
                <a:ea typeface="Times New Roman"/>
                <a:cs typeface="Times New Roman"/>
                <a:sym typeface="Times New Roman"/>
              </a:rPr>
              <a:t>       they can’t be “</a:t>
            </a:r>
            <a:r>
              <a:rPr lang="en-US" sz="4000" u="sng">
                <a:solidFill>
                  <a:schemeClr val="dk1"/>
                </a:solidFill>
                <a:latin typeface="Times New Roman"/>
                <a:ea typeface="Times New Roman"/>
                <a:cs typeface="Times New Roman"/>
                <a:sym typeface="Times New Roman"/>
              </a:rPr>
              <a:t>added</a:t>
            </a:r>
            <a:r>
              <a:rPr lang="en-US" sz="4000">
                <a:solidFill>
                  <a:schemeClr val="dk1"/>
                </a:solidFill>
                <a:latin typeface="Times New Roman"/>
                <a:ea typeface="Times New Roman"/>
                <a:cs typeface="Times New Roman"/>
                <a:sym typeface="Times New Roman"/>
              </a:rPr>
              <a:t>” to.</a:t>
            </a:r>
            <a:br>
              <a:rPr lang="en-US" sz="4000">
                <a:solidFill>
                  <a:schemeClr val="dk1"/>
                </a:solidFill>
                <a:latin typeface="Times New Roman"/>
                <a:ea typeface="Times New Roman"/>
                <a:cs typeface="Times New Roman"/>
                <a:sym typeface="Times New Roman"/>
              </a:rPr>
            </a:br>
            <a:endParaRPr sz="4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4000">
                <a:solidFill>
                  <a:srgbClr val="339933"/>
                </a:solidFill>
                <a:latin typeface="Times New Roman"/>
                <a:ea typeface="Times New Roman"/>
                <a:cs typeface="Times New Roman"/>
                <a:sym typeface="Times New Roman"/>
              </a:rPr>
              <a:t>67.  Alkanes can undergo </a:t>
            </a:r>
            <a:br>
              <a:rPr lang="en-US" sz="4000">
                <a:solidFill>
                  <a:srgbClr val="339933"/>
                </a:solidFill>
                <a:latin typeface="Times New Roman"/>
                <a:ea typeface="Times New Roman"/>
                <a:cs typeface="Times New Roman"/>
                <a:sym typeface="Times New Roman"/>
              </a:rPr>
            </a:br>
            <a:r>
              <a:rPr lang="en-US" sz="4000">
                <a:solidFill>
                  <a:srgbClr val="339933"/>
                </a:solidFill>
                <a:latin typeface="Times New Roman"/>
                <a:ea typeface="Times New Roman"/>
                <a:cs typeface="Times New Roman"/>
                <a:sym typeface="Times New Roman"/>
              </a:rPr>
              <a:t>       </a:t>
            </a:r>
            <a:r>
              <a:rPr lang="en-US" sz="4000" u="sng">
                <a:solidFill>
                  <a:srgbClr val="339933"/>
                </a:solidFill>
                <a:latin typeface="Times New Roman"/>
                <a:ea typeface="Times New Roman"/>
                <a:cs typeface="Times New Roman"/>
                <a:sym typeface="Times New Roman"/>
              </a:rPr>
              <a:t>substitution</a:t>
            </a:r>
            <a:r>
              <a:rPr lang="en-US" sz="4000">
                <a:solidFill>
                  <a:srgbClr val="339933"/>
                </a:solidFill>
                <a:latin typeface="Times New Roman"/>
                <a:ea typeface="Times New Roman"/>
                <a:cs typeface="Times New Roman"/>
                <a:sym typeface="Times New Roman"/>
              </a:rPr>
              <a:t> reactions only.</a:t>
            </a:r>
            <a:br>
              <a:rPr lang="en-US" sz="4000">
                <a:solidFill>
                  <a:srgbClr val="339933"/>
                </a:solidFill>
                <a:latin typeface="Times New Roman"/>
                <a:ea typeface="Times New Roman"/>
                <a:cs typeface="Times New Roman"/>
                <a:sym typeface="Times New Roman"/>
              </a:rPr>
            </a:br>
            <a:r>
              <a:rPr lang="en-US" sz="4000">
                <a:solidFill>
                  <a:srgbClr val="339933"/>
                </a:solidFill>
                <a:latin typeface="Times New Roman"/>
                <a:ea typeface="Times New Roman"/>
                <a:cs typeface="Times New Roman"/>
                <a:sym typeface="Times New Roman"/>
              </a:rPr>
              <a:t>       (but not addition reactions). </a:t>
            </a:r>
            <a:br>
              <a:rPr lang="en-US" sz="4000">
                <a:solidFill>
                  <a:schemeClr val="dk1"/>
                </a:solidFill>
                <a:latin typeface="Times New Roman"/>
                <a:ea typeface="Times New Roman"/>
                <a:cs typeface="Times New Roman"/>
                <a:sym typeface="Times New Roman"/>
              </a:rPr>
            </a:br>
            <a:endParaRPr sz="4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4000">
                <a:solidFill>
                  <a:srgbClr val="9900CC"/>
                </a:solidFill>
                <a:latin typeface="Times New Roman"/>
                <a:ea typeface="Times New Roman"/>
                <a:cs typeface="Times New Roman"/>
                <a:sym typeface="Times New Roman"/>
              </a:rPr>
              <a:t>68.  Alkenes and Alkynes are unsaturated,</a:t>
            </a:r>
            <a:br>
              <a:rPr lang="en-US" sz="4000">
                <a:solidFill>
                  <a:srgbClr val="9900CC"/>
                </a:solidFill>
                <a:latin typeface="Times New Roman"/>
                <a:ea typeface="Times New Roman"/>
                <a:cs typeface="Times New Roman"/>
                <a:sym typeface="Times New Roman"/>
              </a:rPr>
            </a:br>
            <a:r>
              <a:rPr lang="en-US" sz="4000">
                <a:solidFill>
                  <a:srgbClr val="9900CC"/>
                </a:solidFill>
                <a:latin typeface="Times New Roman"/>
                <a:ea typeface="Times New Roman"/>
                <a:cs typeface="Times New Roman"/>
                <a:sym typeface="Times New Roman"/>
              </a:rPr>
              <a:t>       they undergo </a:t>
            </a:r>
            <a:r>
              <a:rPr lang="en-US" sz="4000" u="sng">
                <a:solidFill>
                  <a:srgbClr val="9900CC"/>
                </a:solidFill>
                <a:latin typeface="Times New Roman"/>
                <a:ea typeface="Times New Roman"/>
                <a:cs typeface="Times New Roman"/>
                <a:sym typeface="Times New Roman"/>
              </a:rPr>
              <a:t>addition</a:t>
            </a:r>
            <a:r>
              <a:rPr lang="en-US" sz="4000">
                <a:solidFill>
                  <a:srgbClr val="9900CC"/>
                </a:solidFill>
                <a:latin typeface="Times New Roman"/>
                <a:ea typeface="Times New Roman"/>
                <a:cs typeface="Times New Roman"/>
                <a:sym typeface="Times New Roman"/>
              </a:rPr>
              <a:t> reactions only.  </a:t>
            </a:r>
            <a:br>
              <a:rPr lang="en-US" sz="4000">
                <a:solidFill>
                  <a:srgbClr val="9900CC"/>
                </a:solidFill>
                <a:latin typeface="Times New Roman"/>
                <a:ea typeface="Times New Roman"/>
                <a:cs typeface="Times New Roman"/>
                <a:sym typeface="Times New Roman"/>
              </a:rPr>
            </a:br>
            <a:r>
              <a:rPr lang="en-US" sz="4000">
                <a:solidFill>
                  <a:srgbClr val="9900CC"/>
                </a:solidFill>
                <a:latin typeface="Times New Roman"/>
                <a:ea typeface="Times New Roman"/>
                <a:cs typeface="Times New Roman"/>
                <a:sym typeface="Times New Roman"/>
              </a:rPr>
              <a:t>       (but not substitution reactions).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995"/>
        <p:cNvGrpSpPr/>
        <p:nvPr/>
      </p:nvGrpSpPr>
      <p:grpSpPr>
        <a:xfrm>
          <a:off x="0" y="0"/>
          <a:ext cx="0" cy="0"/>
          <a:chOff x="0" y="0"/>
          <a:chExt cx="0" cy="0"/>
        </a:xfrm>
      </p:grpSpPr>
      <p:sp>
        <p:nvSpPr>
          <p:cNvPr id="1996" name="Google Shape;1996;p79"/>
          <p:cNvSpPr txBox="1"/>
          <p:nvPr/>
        </p:nvSpPr>
        <p:spPr>
          <a:xfrm>
            <a:off x="0" y="1"/>
            <a:ext cx="9173066" cy="523220"/>
          </a:xfrm>
          <a:prstGeom prst="rect">
            <a:avLst/>
          </a:prstGeom>
          <a:solidFill>
            <a:srgbClr val="FFFFC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69.  </a:t>
            </a:r>
            <a:r>
              <a:rPr lang="en-US" sz="2800" u="sng">
                <a:solidFill>
                  <a:schemeClr val="dk1"/>
                </a:solidFill>
                <a:latin typeface="Times New Roman"/>
                <a:ea typeface="Times New Roman"/>
                <a:cs typeface="Times New Roman"/>
                <a:sym typeface="Times New Roman"/>
              </a:rPr>
              <a:t>Substitute in fluorine</a:t>
            </a:r>
            <a:r>
              <a:rPr lang="en-US" sz="2800">
                <a:solidFill>
                  <a:schemeClr val="dk1"/>
                </a:solidFill>
                <a:latin typeface="Times New Roman"/>
                <a:ea typeface="Times New Roman"/>
                <a:cs typeface="Times New Roman"/>
                <a:sym typeface="Times New Roman"/>
              </a:rPr>
              <a:t> to ethane in a </a:t>
            </a:r>
            <a:r>
              <a:rPr lang="en-US" sz="2800" u="sng">
                <a:solidFill>
                  <a:schemeClr val="dk1"/>
                </a:solidFill>
                <a:latin typeface="Times New Roman"/>
                <a:ea typeface="Times New Roman"/>
                <a:cs typeface="Times New Roman"/>
                <a:sym typeface="Times New Roman"/>
              </a:rPr>
              <a:t>substitution reaction</a:t>
            </a:r>
            <a:r>
              <a:rPr lang="en-US" sz="2800">
                <a:solidFill>
                  <a:schemeClr val="dk1"/>
                </a:solidFill>
                <a:latin typeface="Times New Roman"/>
                <a:ea typeface="Times New Roman"/>
                <a:cs typeface="Times New Roman"/>
                <a:sym typeface="Times New Roman"/>
              </a:rPr>
              <a:t>.    </a:t>
            </a:r>
            <a:r>
              <a:rPr lang="en-US" sz="1400" b="1">
                <a:solidFill>
                  <a:srgbClr val="3333FF"/>
                </a:solidFill>
                <a:latin typeface="Times New Roman"/>
                <a:ea typeface="Times New Roman"/>
                <a:cs typeface="Times New Roman"/>
                <a:sym typeface="Times New Roman"/>
              </a:rPr>
              <a:t> </a:t>
            </a:r>
            <a:endParaRPr sz="3600">
              <a:solidFill>
                <a:srgbClr val="000000"/>
              </a:solidFill>
              <a:latin typeface="Times New Roman"/>
              <a:ea typeface="Times New Roman"/>
              <a:cs typeface="Times New Roman"/>
              <a:sym typeface="Times New Roman"/>
            </a:endParaRPr>
          </a:p>
        </p:txBody>
      </p:sp>
      <p:pic>
        <p:nvPicPr>
          <p:cNvPr id="1997" name="Google Shape;1997;p79" descr="http://images1.wikia.nocookie.net/__cb20100221091724/analytical/images/a/ae/Ethane.png"/>
          <p:cNvPicPr preferRelativeResize="0"/>
          <p:nvPr/>
        </p:nvPicPr>
        <p:blipFill rotWithShape="1">
          <a:blip r:embed="rId3">
            <a:alphaModFix/>
          </a:blip>
          <a:srcRect/>
          <a:stretch/>
        </p:blipFill>
        <p:spPr>
          <a:xfrm>
            <a:off x="530258" y="976779"/>
            <a:ext cx="2133600" cy="1611313"/>
          </a:xfrm>
          <a:prstGeom prst="rect">
            <a:avLst/>
          </a:prstGeom>
          <a:noFill/>
          <a:ln>
            <a:noFill/>
          </a:ln>
        </p:spPr>
      </p:pic>
      <p:sp>
        <p:nvSpPr>
          <p:cNvPr id="1998" name="Google Shape;1998;p79"/>
          <p:cNvSpPr txBox="1"/>
          <p:nvPr/>
        </p:nvSpPr>
        <p:spPr>
          <a:xfrm>
            <a:off x="2816258" y="1459379"/>
            <a:ext cx="2133600"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Calibri"/>
                <a:ea typeface="Calibri"/>
                <a:cs typeface="Calibri"/>
                <a:sym typeface="Calibri"/>
              </a:rPr>
              <a:t>+ F</a:t>
            </a:r>
            <a:r>
              <a:rPr lang="en-US" sz="3200" baseline="-25000">
                <a:solidFill>
                  <a:srgbClr val="FF0000"/>
                </a:solidFill>
                <a:latin typeface="Calibri"/>
                <a:ea typeface="Calibri"/>
                <a:cs typeface="Calibri"/>
                <a:sym typeface="Calibri"/>
              </a:rPr>
              <a:t>2</a:t>
            </a:r>
            <a:r>
              <a:rPr lang="en-US" sz="3200">
                <a:solidFill>
                  <a:srgbClr val="FF0000"/>
                </a:solidFill>
                <a:latin typeface="Calibri"/>
                <a:ea typeface="Calibri"/>
                <a:cs typeface="Calibri"/>
                <a:sym typeface="Calibri"/>
              </a:rPr>
              <a:t>  </a:t>
            </a:r>
            <a:endParaRPr/>
          </a:p>
        </p:txBody>
      </p:sp>
      <p:cxnSp>
        <p:nvCxnSpPr>
          <p:cNvPr id="1999" name="Google Shape;1999;p79"/>
          <p:cNvCxnSpPr/>
          <p:nvPr/>
        </p:nvCxnSpPr>
        <p:spPr>
          <a:xfrm>
            <a:off x="3730658" y="1781642"/>
            <a:ext cx="762000" cy="0"/>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sp>
        <p:nvSpPr>
          <p:cNvPr id="2000" name="Google Shape;2000;p79"/>
          <p:cNvSpPr txBox="1"/>
          <p:nvPr/>
        </p:nvSpPr>
        <p:spPr>
          <a:xfrm>
            <a:off x="29066" y="2979737"/>
            <a:ext cx="91440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000000"/>
                </a:solidFill>
                <a:latin typeface="Times New Roman"/>
                <a:ea typeface="Times New Roman"/>
                <a:cs typeface="Times New Roman"/>
                <a:sym typeface="Times New Roman"/>
              </a:rPr>
              <a:t>        Ethane  + </a:t>
            </a:r>
            <a:r>
              <a:rPr lang="en-US" sz="2400">
                <a:solidFill>
                  <a:srgbClr val="FF0000"/>
                </a:solidFill>
                <a:latin typeface="Times New Roman"/>
                <a:ea typeface="Times New Roman"/>
                <a:cs typeface="Times New Roman"/>
                <a:sym typeface="Times New Roman"/>
              </a:rPr>
              <a:t>Fluorine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004"/>
        <p:cNvGrpSpPr/>
        <p:nvPr/>
      </p:nvGrpSpPr>
      <p:grpSpPr>
        <a:xfrm>
          <a:off x="0" y="0"/>
          <a:ext cx="0" cy="0"/>
          <a:chOff x="0" y="0"/>
          <a:chExt cx="0" cy="0"/>
        </a:xfrm>
      </p:grpSpPr>
      <p:sp>
        <p:nvSpPr>
          <p:cNvPr id="2005" name="Google Shape;2005;p80"/>
          <p:cNvSpPr txBox="1"/>
          <p:nvPr/>
        </p:nvSpPr>
        <p:spPr>
          <a:xfrm>
            <a:off x="0" y="1"/>
            <a:ext cx="9173066" cy="523220"/>
          </a:xfrm>
          <a:prstGeom prst="rect">
            <a:avLst/>
          </a:prstGeom>
          <a:solidFill>
            <a:srgbClr val="FFFFC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69.  </a:t>
            </a:r>
            <a:r>
              <a:rPr lang="en-US" sz="2800" u="sng">
                <a:solidFill>
                  <a:schemeClr val="dk1"/>
                </a:solidFill>
                <a:latin typeface="Times New Roman"/>
                <a:ea typeface="Times New Roman"/>
                <a:cs typeface="Times New Roman"/>
                <a:sym typeface="Times New Roman"/>
              </a:rPr>
              <a:t>Substitute in fluorine</a:t>
            </a:r>
            <a:r>
              <a:rPr lang="en-US" sz="2800">
                <a:solidFill>
                  <a:schemeClr val="dk1"/>
                </a:solidFill>
                <a:latin typeface="Times New Roman"/>
                <a:ea typeface="Times New Roman"/>
                <a:cs typeface="Times New Roman"/>
                <a:sym typeface="Times New Roman"/>
              </a:rPr>
              <a:t> to ethane in a </a:t>
            </a:r>
            <a:r>
              <a:rPr lang="en-US" sz="2800" u="sng">
                <a:solidFill>
                  <a:schemeClr val="dk1"/>
                </a:solidFill>
                <a:latin typeface="Times New Roman"/>
                <a:ea typeface="Times New Roman"/>
                <a:cs typeface="Times New Roman"/>
                <a:sym typeface="Times New Roman"/>
              </a:rPr>
              <a:t>substitution reaction</a:t>
            </a:r>
            <a:r>
              <a:rPr lang="en-US" sz="2800">
                <a:solidFill>
                  <a:schemeClr val="dk1"/>
                </a:solidFill>
                <a:latin typeface="Times New Roman"/>
                <a:ea typeface="Times New Roman"/>
                <a:cs typeface="Times New Roman"/>
                <a:sym typeface="Times New Roman"/>
              </a:rPr>
              <a:t>.    </a:t>
            </a:r>
            <a:r>
              <a:rPr lang="en-US" sz="1400" b="1">
                <a:solidFill>
                  <a:srgbClr val="3333FF"/>
                </a:solidFill>
                <a:latin typeface="Times New Roman"/>
                <a:ea typeface="Times New Roman"/>
                <a:cs typeface="Times New Roman"/>
                <a:sym typeface="Times New Roman"/>
              </a:rPr>
              <a:t> </a:t>
            </a:r>
            <a:endParaRPr sz="3600">
              <a:solidFill>
                <a:srgbClr val="000000"/>
              </a:solidFill>
              <a:latin typeface="Times New Roman"/>
              <a:ea typeface="Times New Roman"/>
              <a:cs typeface="Times New Roman"/>
              <a:sym typeface="Times New Roman"/>
            </a:endParaRPr>
          </a:p>
        </p:txBody>
      </p:sp>
      <p:pic>
        <p:nvPicPr>
          <p:cNvPr id="2006" name="Google Shape;2006;p80" descr="http://images1.wikia.nocookie.net/__cb20100221091724/analytical/images/a/ae/Ethane.png"/>
          <p:cNvPicPr preferRelativeResize="0"/>
          <p:nvPr/>
        </p:nvPicPr>
        <p:blipFill rotWithShape="1">
          <a:blip r:embed="rId3">
            <a:alphaModFix/>
          </a:blip>
          <a:srcRect/>
          <a:stretch/>
        </p:blipFill>
        <p:spPr>
          <a:xfrm>
            <a:off x="530258" y="976779"/>
            <a:ext cx="2133600" cy="1611313"/>
          </a:xfrm>
          <a:prstGeom prst="rect">
            <a:avLst/>
          </a:prstGeom>
          <a:noFill/>
          <a:ln>
            <a:noFill/>
          </a:ln>
        </p:spPr>
      </p:pic>
      <p:sp>
        <p:nvSpPr>
          <p:cNvPr id="2007" name="Google Shape;2007;p80"/>
          <p:cNvSpPr txBox="1"/>
          <p:nvPr/>
        </p:nvSpPr>
        <p:spPr>
          <a:xfrm>
            <a:off x="2816258" y="1459379"/>
            <a:ext cx="2133600"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Calibri"/>
                <a:ea typeface="Calibri"/>
                <a:cs typeface="Calibri"/>
                <a:sym typeface="Calibri"/>
              </a:rPr>
              <a:t>+ F</a:t>
            </a:r>
            <a:r>
              <a:rPr lang="en-US" sz="3200" baseline="-25000">
                <a:solidFill>
                  <a:srgbClr val="FF0000"/>
                </a:solidFill>
                <a:latin typeface="Calibri"/>
                <a:ea typeface="Calibri"/>
                <a:cs typeface="Calibri"/>
                <a:sym typeface="Calibri"/>
              </a:rPr>
              <a:t>2</a:t>
            </a:r>
            <a:r>
              <a:rPr lang="en-US" sz="3200">
                <a:solidFill>
                  <a:srgbClr val="FF0000"/>
                </a:solidFill>
                <a:latin typeface="Calibri"/>
                <a:ea typeface="Calibri"/>
                <a:cs typeface="Calibri"/>
                <a:sym typeface="Calibri"/>
              </a:rPr>
              <a:t>  </a:t>
            </a:r>
            <a:endParaRPr/>
          </a:p>
        </p:txBody>
      </p:sp>
      <p:cxnSp>
        <p:nvCxnSpPr>
          <p:cNvPr id="2008" name="Google Shape;2008;p80"/>
          <p:cNvCxnSpPr/>
          <p:nvPr/>
        </p:nvCxnSpPr>
        <p:spPr>
          <a:xfrm>
            <a:off x="3730658" y="1781642"/>
            <a:ext cx="762000" cy="0"/>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pic>
        <p:nvPicPr>
          <p:cNvPr id="2009" name="Google Shape;2009;p80" descr="http://images1.wikia.nocookie.net/__cb20100221091724/analytical/images/a/ae/Ethane.png"/>
          <p:cNvPicPr preferRelativeResize="0"/>
          <p:nvPr/>
        </p:nvPicPr>
        <p:blipFill rotWithShape="1">
          <a:blip r:embed="rId3">
            <a:alphaModFix/>
          </a:blip>
          <a:srcRect r="15900"/>
          <a:stretch/>
        </p:blipFill>
        <p:spPr>
          <a:xfrm>
            <a:off x="4759358" y="1010117"/>
            <a:ext cx="1793875" cy="1609725"/>
          </a:xfrm>
          <a:prstGeom prst="rect">
            <a:avLst/>
          </a:prstGeom>
          <a:noFill/>
          <a:ln>
            <a:noFill/>
          </a:ln>
        </p:spPr>
      </p:pic>
      <p:sp>
        <p:nvSpPr>
          <p:cNvPr id="2010" name="Google Shape;2010;p80"/>
          <p:cNvSpPr txBox="1"/>
          <p:nvPr/>
        </p:nvSpPr>
        <p:spPr>
          <a:xfrm>
            <a:off x="6553233" y="1522879"/>
            <a:ext cx="2359025"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Calibri"/>
                <a:ea typeface="Calibri"/>
                <a:cs typeface="Calibri"/>
                <a:sym typeface="Calibri"/>
              </a:rPr>
              <a:t>F    +  </a:t>
            </a:r>
            <a:r>
              <a:rPr lang="en-US" sz="3200">
                <a:solidFill>
                  <a:srgbClr val="000000"/>
                </a:solidFill>
                <a:latin typeface="Calibri"/>
                <a:ea typeface="Calibri"/>
                <a:cs typeface="Calibri"/>
                <a:sym typeface="Calibri"/>
              </a:rPr>
              <a:t>H</a:t>
            </a:r>
            <a:r>
              <a:rPr lang="en-US" sz="3200">
                <a:solidFill>
                  <a:srgbClr val="FF0000"/>
                </a:solidFill>
                <a:latin typeface="Calibri"/>
                <a:ea typeface="Calibri"/>
                <a:cs typeface="Calibri"/>
                <a:sym typeface="Calibri"/>
              </a:rPr>
              <a:t>F</a:t>
            </a:r>
            <a:endParaRPr/>
          </a:p>
        </p:txBody>
      </p:sp>
      <p:sp>
        <p:nvSpPr>
          <p:cNvPr id="2011" name="Google Shape;2011;p80"/>
          <p:cNvSpPr txBox="1"/>
          <p:nvPr/>
        </p:nvSpPr>
        <p:spPr>
          <a:xfrm>
            <a:off x="29066" y="2979737"/>
            <a:ext cx="91440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000000"/>
                </a:solidFill>
                <a:latin typeface="Times New Roman"/>
                <a:ea typeface="Times New Roman"/>
                <a:cs typeface="Times New Roman"/>
                <a:sym typeface="Times New Roman"/>
              </a:rPr>
              <a:t>        Ethane  + </a:t>
            </a:r>
            <a:r>
              <a:rPr lang="en-US" sz="2400">
                <a:solidFill>
                  <a:srgbClr val="FF0000"/>
                </a:solidFill>
                <a:latin typeface="Times New Roman"/>
                <a:ea typeface="Times New Roman"/>
                <a:cs typeface="Times New Roman"/>
                <a:sym typeface="Times New Roman"/>
              </a:rPr>
              <a:t>Fluorine    →     </a:t>
            </a:r>
            <a:r>
              <a:rPr lang="en-US" sz="2400">
                <a:solidFill>
                  <a:srgbClr val="0C0C0C"/>
                </a:solidFill>
                <a:latin typeface="Times New Roman"/>
                <a:ea typeface="Times New Roman"/>
                <a:cs typeface="Times New Roman"/>
                <a:sym typeface="Times New Roman"/>
              </a:rPr>
              <a:t>F</a:t>
            </a:r>
            <a:r>
              <a:rPr lang="en-US" sz="2400">
                <a:solidFill>
                  <a:srgbClr val="000000"/>
                </a:solidFill>
                <a:latin typeface="Times New Roman"/>
                <a:ea typeface="Times New Roman"/>
                <a:cs typeface="Times New Roman"/>
                <a:sym typeface="Times New Roman"/>
              </a:rPr>
              <a:t>luoro-ethane +  hydrogen </a:t>
            </a:r>
            <a:r>
              <a:rPr lang="en-US" sz="2400">
                <a:solidFill>
                  <a:srgbClr val="FF0000"/>
                </a:solidFill>
                <a:latin typeface="Times New Roman"/>
                <a:ea typeface="Times New Roman"/>
                <a:cs typeface="Times New Roman"/>
                <a:sym typeface="Times New Roman"/>
              </a:rPr>
              <a:t>monofluoride</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015"/>
        <p:cNvGrpSpPr/>
        <p:nvPr/>
      </p:nvGrpSpPr>
      <p:grpSpPr>
        <a:xfrm>
          <a:off x="0" y="0"/>
          <a:ext cx="0" cy="0"/>
          <a:chOff x="0" y="0"/>
          <a:chExt cx="0" cy="0"/>
        </a:xfrm>
      </p:grpSpPr>
      <p:sp>
        <p:nvSpPr>
          <p:cNvPr id="2016" name="Google Shape;2016;p81"/>
          <p:cNvSpPr txBox="1"/>
          <p:nvPr/>
        </p:nvSpPr>
        <p:spPr>
          <a:xfrm>
            <a:off x="0" y="0"/>
            <a:ext cx="9144000" cy="1754326"/>
          </a:xfrm>
          <a:prstGeom prst="rect">
            <a:avLst/>
          </a:prstGeom>
          <a:solidFill>
            <a:srgbClr val="FFE6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70.  Show the propane + iodine undergo </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a substitution reaction  </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a:t>
            </a:r>
            <a:r>
              <a:rPr lang="en-US" sz="2000" b="1" i="1">
                <a:solidFill>
                  <a:srgbClr val="FF0000"/>
                </a:solidFill>
                <a:latin typeface="Times New Roman"/>
                <a:ea typeface="Times New Roman"/>
                <a:cs typeface="Times New Roman"/>
                <a:sym typeface="Times New Roman"/>
              </a:rPr>
              <a:t>(our choice here is to substitute onto the central carbon atom)</a:t>
            </a:r>
            <a:endParaRPr sz="3600" b="1" i="1">
              <a:solidFill>
                <a:srgbClr val="FF0000"/>
              </a:solidFill>
              <a:latin typeface="Times New Roman"/>
              <a:ea typeface="Times New Roman"/>
              <a:cs typeface="Times New Roman"/>
              <a:sym typeface="Times New Roman"/>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020"/>
        <p:cNvGrpSpPr/>
        <p:nvPr/>
      </p:nvGrpSpPr>
      <p:grpSpPr>
        <a:xfrm>
          <a:off x="0" y="0"/>
          <a:ext cx="0" cy="0"/>
          <a:chOff x="0" y="0"/>
          <a:chExt cx="0" cy="0"/>
        </a:xfrm>
      </p:grpSpPr>
      <p:sp>
        <p:nvSpPr>
          <p:cNvPr id="2021" name="Google Shape;2021;p82"/>
          <p:cNvSpPr txBox="1"/>
          <p:nvPr/>
        </p:nvSpPr>
        <p:spPr>
          <a:xfrm>
            <a:off x="0" y="0"/>
            <a:ext cx="9144000" cy="1754326"/>
          </a:xfrm>
          <a:prstGeom prst="rect">
            <a:avLst/>
          </a:prstGeom>
          <a:solidFill>
            <a:srgbClr val="FFE6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70.  Show the propane + iodine undergo </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a substitution reaction  </a:t>
            </a:r>
            <a:br>
              <a:rPr lang="en-US" sz="3600">
                <a:solidFill>
                  <a:schemeClr val="dk1"/>
                </a:solidFill>
                <a:latin typeface="Times New Roman"/>
                <a:ea typeface="Times New Roman"/>
                <a:cs typeface="Times New Roman"/>
                <a:sym typeface="Times New Roman"/>
              </a:rPr>
            </a:br>
            <a:r>
              <a:rPr lang="en-US" sz="3600" b="1">
                <a:solidFill>
                  <a:schemeClr val="dk1"/>
                </a:solidFill>
                <a:latin typeface="Times New Roman"/>
                <a:ea typeface="Times New Roman"/>
                <a:cs typeface="Times New Roman"/>
                <a:sym typeface="Times New Roman"/>
              </a:rPr>
              <a:t>       </a:t>
            </a:r>
            <a:r>
              <a:rPr lang="en-US" sz="2000" b="1" i="1">
                <a:solidFill>
                  <a:srgbClr val="FF0000"/>
                </a:solidFill>
                <a:latin typeface="Times New Roman"/>
                <a:ea typeface="Times New Roman"/>
                <a:cs typeface="Times New Roman"/>
                <a:sym typeface="Times New Roman"/>
              </a:rPr>
              <a:t>(our choice here is to substitute onto the central carbon atom)</a:t>
            </a:r>
            <a:endParaRPr sz="3600" b="1" i="1">
              <a:solidFill>
                <a:srgbClr val="FF0000"/>
              </a:solidFill>
              <a:latin typeface="Times New Roman"/>
              <a:ea typeface="Times New Roman"/>
              <a:cs typeface="Times New Roman"/>
              <a:sym typeface="Times New Roman"/>
            </a:endParaRPr>
          </a:p>
        </p:txBody>
      </p:sp>
      <p:pic>
        <p:nvPicPr>
          <p:cNvPr id="2022" name="Google Shape;2022;p82" descr="Illustrated Glossary of Organic Chemistry - Propane"/>
          <p:cNvPicPr preferRelativeResize="0"/>
          <p:nvPr/>
        </p:nvPicPr>
        <p:blipFill rotWithShape="1">
          <a:blip r:embed="rId3">
            <a:alphaModFix/>
          </a:blip>
          <a:srcRect/>
          <a:stretch/>
        </p:blipFill>
        <p:spPr>
          <a:xfrm>
            <a:off x="114301" y="2488990"/>
            <a:ext cx="3124200" cy="1727620"/>
          </a:xfrm>
          <a:prstGeom prst="rect">
            <a:avLst/>
          </a:prstGeom>
          <a:noFill/>
          <a:ln>
            <a:noFill/>
          </a:ln>
        </p:spPr>
      </p:pic>
      <p:sp>
        <p:nvSpPr>
          <p:cNvPr id="2023" name="Google Shape;2023;p82"/>
          <p:cNvSpPr txBox="1"/>
          <p:nvPr/>
        </p:nvSpPr>
        <p:spPr>
          <a:xfrm>
            <a:off x="3429000" y="3060412"/>
            <a:ext cx="16002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339933"/>
                </a:solidFill>
                <a:latin typeface="Times New Roman"/>
                <a:ea typeface="Times New Roman"/>
                <a:cs typeface="Times New Roman"/>
                <a:sym typeface="Times New Roman"/>
              </a:rPr>
              <a:t>+ I</a:t>
            </a:r>
            <a:r>
              <a:rPr lang="en-US" sz="3200" baseline="-25000">
                <a:solidFill>
                  <a:srgbClr val="339933"/>
                </a:solidFill>
                <a:latin typeface="Times New Roman"/>
                <a:ea typeface="Times New Roman"/>
                <a:cs typeface="Times New Roman"/>
                <a:sym typeface="Times New Roman"/>
              </a:rPr>
              <a:t>2</a:t>
            </a:r>
            <a:r>
              <a:rPr lang="en-US" sz="3200">
                <a:solidFill>
                  <a:srgbClr val="339933"/>
                </a:solidFill>
                <a:latin typeface="Times New Roman"/>
                <a:ea typeface="Times New Roman"/>
                <a:cs typeface="Times New Roman"/>
                <a:sym typeface="Times New Roman"/>
              </a:rPr>
              <a:t> →</a:t>
            </a:r>
            <a:endParaRPr/>
          </a:p>
        </p:txBody>
      </p:sp>
      <p:pic>
        <p:nvPicPr>
          <p:cNvPr id="2024" name="Google Shape;2024;p82" descr="Illustrated Glossary of Organic Chemistry - Propane"/>
          <p:cNvPicPr preferRelativeResize="0"/>
          <p:nvPr/>
        </p:nvPicPr>
        <p:blipFill rotWithShape="1">
          <a:blip r:embed="rId3">
            <a:alphaModFix/>
          </a:blip>
          <a:srcRect/>
          <a:stretch/>
        </p:blipFill>
        <p:spPr>
          <a:xfrm>
            <a:off x="4876800" y="2488990"/>
            <a:ext cx="3124200" cy="1727620"/>
          </a:xfrm>
          <a:prstGeom prst="rect">
            <a:avLst/>
          </a:prstGeom>
          <a:noFill/>
          <a:ln>
            <a:noFill/>
          </a:ln>
        </p:spPr>
      </p:pic>
      <p:sp>
        <p:nvSpPr>
          <p:cNvPr id="2025" name="Google Shape;2025;p82"/>
          <p:cNvSpPr txBox="1"/>
          <p:nvPr/>
        </p:nvSpPr>
        <p:spPr>
          <a:xfrm>
            <a:off x="6248400" y="3886200"/>
            <a:ext cx="5334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rgbClr val="339933"/>
                </a:solidFill>
                <a:latin typeface="Times New Roman"/>
                <a:ea typeface="Times New Roman"/>
                <a:cs typeface="Times New Roman"/>
                <a:sym typeface="Times New Roman"/>
              </a:rPr>
              <a:t>I</a:t>
            </a:r>
            <a:endParaRPr/>
          </a:p>
        </p:txBody>
      </p:sp>
      <p:sp>
        <p:nvSpPr>
          <p:cNvPr id="2026" name="Google Shape;2026;p82"/>
          <p:cNvSpPr txBox="1"/>
          <p:nvPr/>
        </p:nvSpPr>
        <p:spPr>
          <a:xfrm>
            <a:off x="8077200" y="3060411"/>
            <a:ext cx="11430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339933"/>
                </a:solidFill>
                <a:latin typeface="Times New Roman"/>
                <a:ea typeface="Times New Roman"/>
                <a:cs typeface="Times New Roman"/>
                <a:sym typeface="Times New Roman"/>
              </a:rPr>
              <a:t>+</a:t>
            </a:r>
            <a:r>
              <a:rPr lang="en-US" sz="3200">
                <a:solidFill>
                  <a:schemeClr val="dk1"/>
                </a:solidFill>
                <a:latin typeface="Times New Roman"/>
                <a:ea typeface="Times New Roman"/>
                <a:cs typeface="Times New Roman"/>
                <a:sym typeface="Times New Roman"/>
              </a:rPr>
              <a:t> H</a:t>
            </a:r>
            <a:r>
              <a:rPr lang="en-US" sz="3200">
                <a:solidFill>
                  <a:srgbClr val="339933"/>
                </a:solidFill>
                <a:latin typeface="Times New Roman"/>
                <a:ea typeface="Times New Roman"/>
                <a:cs typeface="Times New Roman"/>
                <a:sym typeface="Times New Roman"/>
              </a:rPr>
              <a:t>I </a:t>
            </a:r>
            <a:endParaRPr/>
          </a:p>
        </p:txBody>
      </p:sp>
      <p:sp>
        <p:nvSpPr>
          <p:cNvPr id="2027" name="Google Shape;2027;p82"/>
          <p:cNvSpPr txBox="1"/>
          <p:nvPr/>
        </p:nvSpPr>
        <p:spPr>
          <a:xfrm>
            <a:off x="4876800" y="4521213"/>
            <a:ext cx="4191000" cy="21852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dk1"/>
                </a:solidFill>
                <a:latin typeface="Times New Roman"/>
                <a:ea typeface="Times New Roman"/>
                <a:cs typeface="Times New Roman"/>
                <a:sym typeface="Times New Roman"/>
              </a:rPr>
              <a:t>2-iodopropane </a:t>
            </a:r>
            <a:br>
              <a:rPr lang="en-US" sz="40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and</a:t>
            </a:r>
            <a:br>
              <a:rPr lang="en-US" sz="3200">
                <a:solidFill>
                  <a:schemeClr val="dk1"/>
                </a:solidFill>
                <a:latin typeface="Times New Roman"/>
                <a:ea typeface="Times New Roman"/>
                <a:cs typeface="Times New Roman"/>
                <a:sym typeface="Times New Roman"/>
              </a:rPr>
            </a:br>
            <a:r>
              <a:rPr lang="en-US" sz="3200">
                <a:solidFill>
                  <a:srgbClr val="339933"/>
                </a:solidFill>
                <a:latin typeface="Times New Roman"/>
                <a:ea typeface="Times New Roman"/>
                <a:cs typeface="Times New Roman"/>
                <a:sym typeface="Times New Roman"/>
              </a:rPr>
              <a:t>hydrogen monoiodide </a:t>
            </a:r>
            <a:br>
              <a:rPr lang="en-US" sz="3200">
                <a:solidFill>
                  <a:schemeClr val="dk1"/>
                </a:solidFill>
                <a:latin typeface="Times New Roman"/>
                <a:ea typeface="Times New Roman"/>
                <a:cs typeface="Times New Roman"/>
                <a:sym typeface="Times New Roman"/>
              </a:rPr>
            </a:br>
            <a:r>
              <a:rPr lang="en-US" sz="3200">
                <a:solidFill>
                  <a:schemeClr val="dk1"/>
                </a:solidFill>
                <a:latin typeface="Times New Roman"/>
                <a:ea typeface="Times New Roman"/>
                <a:cs typeface="Times New Roman"/>
                <a:sym typeface="Times New Roman"/>
              </a:rPr>
              <a:t>are the products.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031"/>
        <p:cNvGrpSpPr/>
        <p:nvPr/>
      </p:nvGrpSpPr>
      <p:grpSpPr>
        <a:xfrm>
          <a:off x="0" y="0"/>
          <a:ext cx="0" cy="0"/>
          <a:chOff x="0" y="0"/>
          <a:chExt cx="0" cy="0"/>
        </a:xfrm>
      </p:grpSpPr>
      <p:pic>
        <p:nvPicPr>
          <p:cNvPr id="2032" name="Google Shape;2032;p83" descr="http://upload.wikimedia.org/wikipedia/commons/c/c0/Methane-2D-square.png"/>
          <p:cNvPicPr preferRelativeResize="0"/>
          <p:nvPr/>
        </p:nvPicPr>
        <p:blipFill rotWithShape="1">
          <a:blip r:embed="rId3">
            <a:alphaModFix/>
          </a:blip>
          <a:srcRect/>
          <a:stretch/>
        </p:blipFill>
        <p:spPr>
          <a:xfrm>
            <a:off x="228600" y="2057400"/>
            <a:ext cx="2057400" cy="2133600"/>
          </a:xfrm>
          <a:prstGeom prst="rect">
            <a:avLst/>
          </a:prstGeom>
          <a:noFill/>
          <a:ln>
            <a:noFill/>
          </a:ln>
        </p:spPr>
      </p:pic>
      <p:sp>
        <p:nvSpPr>
          <p:cNvPr id="2033" name="Google Shape;2033;p83"/>
          <p:cNvSpPr txBox="1"/>
          <p:nvPr/>
        </p:nvSpPr>
        <p:spPr>
          <a:xfrm>
            <a:off x="2667000" y="2740025"/>
            <a:ext cx="4038600" cy="7683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 Cl</a:t>
            </a:r>
            <a:r>
              <a:rPr lang="en-US" sz="4400" b="0" i="0" u="none" strike="noStrike" cap="none" baseline="-25000">
                <a:solidFill>
                  <a:srgbClr val="FF0000"/>
                </a:solidFill>
                <a:latin typeface="Calibri"/>
                <a:ea typeface="Calibri"/>
                <a:cs typeface="Calibri"/>
                <a:sym typeface="Calibri"/>
              </a:rPr>
              <a:t>2 </a:t>
            </a:r>
            <a:r>
              <a:rPr lang="en-US" sz="4400" b="0" i="0" u="none" strike="noStrike" cap="none">
                <a:solidFill>
                  <a:srgbClr val="FF0000"/>
                </a:solidFill>
                <a:latin typeface="Calibri"/>
                <a:ea typeface="Calibri"/>
                <a:cs typeface="Calibri"/>
                <a:sym typeface="Calibri"/>
              </a:rPr>
              <a:t> </a:t>
            </a:r>
            <a:endParaRPr/>
          </a:p>
        </p:txBody>
      </p:sp>
      <p:sp>
        <p:nvSpPr>
          <p:cNvPr id="2034" name="Google Shape;2034;p83"/>
          <p:cNvSpPr txBox="1"/>
          <p:nvPr/>
        </p:nvSpPr>
        <p:spPr>
          <a:xfrm>
            <a:off x="0" y="0"/>
            <a:ext cx="9144000" cy="954107"/>
          </a:xfrm>
          <a:prstGeom prst="rect">
            <a:avLst/>
          </a:prstGeom>
          <a:solidFill>
            <a:srgbClr val="D1E9EB"/>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2800"/>
              <a:buFont typeface="Arial"/>
              <a:buNone/>
            </a:pPr>
            <a:r>
              <a:rPr lang="en-US" sz="2800" b="1" i="0" u="none" strike="noStrike" cap="none">
                <a:solidFill>
                  <a:srgbClr val="FF0000"/>
                </a:solidFill>
                <a:latin typeface="Comic Sans MS"/>
                <a:ea typeface="Comic Sans MS"/>
                <a:cs typeface="Comic Sans MS"/>
                <a:sym typeface="Comic Sans MS"/>
              </a:rPr>
              <a:t>71a.  Multiple substitution reactions with</a:t>
            </a:r>
            <a:br>
              <a:rPr lang="en-US" sz="2800" b="1" i="0" u="none" strike="noStrike" cap="none">
                <a:solidFill>
                  <a:srgbClr val="FF0000"/>
                </a:solidFill>
                <a:latin typeface="Comic Sans MS"/>
                <a:ea typeface="Comic Sans MS"/>
                <a:cs typeface="Comic Sans MS"/>
                <a:sym typeface="Comic Sans MS"/>
              </a:rPr>
            </a:br>
            <a:r>
              <a:rPr lang="en-US" sz="2800" b="1" i="0" u="none" strike="noStrike" cap="none">
                <a:solidFill>
                  <a:srgbClr val="FF0000"/>
                </a:solidFill>
                <a:latin typeface="Comic Sans MS"/>
                <a:ea typeface="Comic Sans MS"/>
                <a:cs typeface="Comic Sans MS"/>
                <a:sym typeface="Comic Sans MS"/>
              </a:rPr>
              <a:t>      saturated </a:t>
            </a:r>
            <a:r>
              <a:rPr lang="en-US" sz="2800" b="1">
                <a:solidFill>
                  <a:srgbClr val="FF0000"/>
                </a:solidFill>
                <a:latin typeface="Comic Sans MS"/>
                <a:ea typeface="Comic Sans MS"/>
                <a:cs typeface="Comic Sans MS"/>
                <a:sym typeface="Comic Sans MS"/>
              </a:rPr>
              <a:t>methane and chlorine.  </a:t>
            </a:r>
            <a:endParaRPr sz="2800" b="1" i="0" u="sng" strike="noStrike" cap="none">
              <a:solidFill>
                <a:srgbClr val="FF0000"/>
              </a:solidFill>
              <a:latin typeface="Comic Sans MS"/>
              <a:ea typeface="Comic Sans MS"/>
              <a:cs typeface="Comic Sans MS"/>
              <a:sym typeface="Comic Sans MS"/>
            </a:endParaRPr>
          </a:p>
        </p:txBody>
      </p:sp>
      <p:cxnSp>
        <p:nvCxnSpPr>
          <p:cNvPr id="2035" name="Google Shape;2035;p83"/>
          <p:cNvCxnSpPr/>
          <p:nvPr/>
        </p:nvCxnSpPr>
        <p:spPr>
          <a:xfrm>
            <a:off x="3962400" y="3124200"/>
            <a:ext cx="1143000" cy="0"/>
          </a:xfrm>
          <a:prstGeom prst="straightConnector1">
            <a:avLst/>
          </a:prstGeom>
          <a:noFill/>
          <a:ln w="38100" cap="flat" cmpd="sng">
            <a:solidFill>
              <a:srgbClr val="FF0000"/>
            </a:solidFill>
            <a:prstDash val="solid"/>
            <a:round/>
            <a:headEnd type="none" w="sm" len="sm"/>
            <a:tailEnd type="stealth" w="med" len="med"/>
          </a:ln>
          <a:effectLst>
            <a:outerShdw blurRad="40000" dist="23000" dir="5400000" rotWithShape="0">
              <a:srgbClr val="000000">
                <a:alpha val="34901"/>
              </a:srgbClr>
            </a:outerShdw>
          </a:effectLst>
        </p:spPr>
      </p:cxnSp>
      <p:pic>
        <p:nvPicPr>
          <p:cNvPr id="2036" name="Google Shape;2036;p83" descr="http://upload.wikimedia.org/wikipedia/commons/c/c0/Methane-2D-square.png"/>
          <p:cNvPicPr preferRelativeResize="0"/>
          <p:nvPr/>
        </p:nvPicPr>
        <p:blipFill rotWithShape="1">
          <a:blip r:embed="rId3">
            <a:alphaModFix/>
          </a:blip>
          <a:srcRect r="19903"/>
          <a:stretch/>
        </p:blipFill>
        <p:spPr>
          <a:xfrm>
            <a:off x="5410200" y="2079625"/>
            <a:ext cx="1647825" cy="2133600"/>
          </a:xfrm>
          <a:prstGeom prst="rect">
            <a:avLst/>
          </a:prstGeom>
          <a:noFill/>
          <a:ln>
            <a:noFill/>
          </a:ln>
        </p:spPr>
      </p:pic>
      <p:sp>
        <p:nvSpPr>
          <p:cNvPr id="2037" name="Google Shape;2037;p83"/>
          <p:cNvSpPr txBox="1"/>
          <p:nvPr/>
        </p:nvSpPr>
        <p:spPr>
          <a:xfrm>
            <a:off x="7058025" y="2776538"/>
            <a:ext cx="2085975"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Cl  </a:t>
            </a:r>
            <a:r>
              <a:rPr lang="en-US" sz="4400" b="0" i="0" u="none" strike="noStrike" cap="none">
                <a:solidFill>
                  <a:srgbClr val="000000"/>
                </a:solidFill>
                <a:latin typeface="Calibri"/>
                <a:ea typeface="Calibri"/>
                <a:cs typeface="Calibri"/>
                <a:sym typeface="Calibri"/>
              </a:rPr>
              <a:t>+ H</a:t>
            </a:r>
            <a:r>
              <a:rPr lang="en-US" sz="4400" b="0" i="0" u="none" strike="noStrike" cap="none">
                <a:solidFill>
                  <a:srgbClr val="FF0000"/>
                </a:solidFill>
                <a:latin typeface="Calibri"/>
                <a:ea typeface="Calibri"/>
                <a:cs typeface="Calibri"/>
                <a:sym typeface="Calibri"/>
              </a:rPr>
              <a:t>Cl</a:t>
            </a:r>
            <a:endParaRPr/>
          </a:p>
        </p:txBody>
      </p:sp>
      <p:sp>
        <p:nvSpPr>
          <p:cNvPr id="2038" name="Google Shape;2038;p83"/>
          <p:cNvSpPr txBox="1"/>
          <p:nvPr/>
        </p:nvSpPr>
        <p:spPr>
          <a:xfrm>
            <a:off x="381000" y="4213225"/>
            <a:ext cx="8763000" cy="4619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Calibri"/>
                <a:ea typeface="Calibri"/>
                <a:cs typeface="Calibri"/>
                <a:sym typeface="Calibri"/>
              </a:rPr>
              <a:t>Methane         +       chlorine        →              chloromethane      +    HCl</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042"/>
        <p:cNvGrpSpPr/>
        <p:nvPr/>
      </p:nvGrpSpPr>
      <p:grpSpPr>
        <a:xfrm>
          <a:off x="0" y="0"/>
          <a:ext cx="0" cy="0"/>
          <a:chOff x="0" y="0"/>
          <a:chExt cx="0" cy="0"/>
        </a:xfrm>
      </p:grpSpPr>
      <p:pic>
        <p:nvPicPr>
          <p:cNvPr id="2043" name="Google Shape;2043;p84" descr="http://upload.wikimedia.org/wikipedia/commons/c/c0/Methane-2D-square.png"/>
          <p:cNvPicPr preferRelativeResize="0"/>
          <p:nvPr/>
        </p:nvPicPr>
        <p:blipFill rotWithShape="1">
          <a:blip r:embed="rId3">
            <a:alphaModFix/>
          </a:blip>
          <a:srcRect r="19903"/>
          <a:stretch/>
        </p:blipFill>
        <p:spPr>
          <a:xfrm>
            <a:off x="228600" y="1854200"/>
            <a:ext cx="1647825" cy="2133600"/>
          </a:xfrm>
          <a:prstGeom prst="rect">
            <a:avLst/>
          </a:prstGeom>
          <a:noFill/>
          <a:ln>
            <a:noFill/>
          </a:ln>
        </p:spPr>
      </p:pic>
      <p:sp>
        <p:nvSpPr>
          <p:cNvPr id="2044" name="Google Shape;2044;p84"/>
          <p:cNvSpPr txBox="1"/>
          <p:nvPr/>
        </p:nvSpPr>
        <p:spPr>
          <a:xfrm>
            <a:off x="1876425" y="2551113"/>
            <a:ext cx="2085975" cy="7683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Cl  </a:t>
            </a:r>
            <a:r>
              <a:rPr lang="en-US" sz="4400" b="0" i="0" u="none" strike="noStrike" cap="none">
                <a:solidFill>
                  <a:srgbClr val="000000"/>
                </a:solidFill>
                <a:latin typeface="Calibri"/>
                <a:ea typeface="Calibri"/>
                <a:cs typeface="Calibri"/>
                <a:sym typeface="Calibri"/>
              </a:rPr>
              <a:t>+ </a:t>
            </a:r>
            <a:r>
              <a:rPr lang="en-US" sz="4400" b="0" i="0" u="none" strike="noStrike" cap="none">
                <a:solidFill>
                  <a:srgbClr val="003399"/>
                </a:solidFill>
                <a:latin typeface="Calibri"/>
                <a:ea typeface="Calibri"/>
                <a:cs typeface="Calibri"/>
                <a:sym typeface="Calibri"/>
              </a:rPr>
              <a:t>Cl</a:t>
            </a:r>
            <a:r>
              <a:rPr lang="en-US" sz="4400" b="0" i="0" u="none" strike="noStrike" cap="none" baseline="-25000">
                <a:solidFill>
                  <a:srgbClr val="003399"/>
                </a:solidFill>
                <a:latin typeface="Calibri"/>
                <a:ea typeface="Calibri"/>
                <a:cs typeface="Calibri"/>
                <a:sym typeface="Calibri"/>
              </a:rPr>
              <a:t>2</a:t>
            </a:r>
            <a:endParaRPr sz="4400" b="0" i="0" u="none" strike="noStrike" cap="none">
              <a:solidFill>
                <a:srgbClr val="003399"/>
              </a:solidFill>
              <a:latin typeface="Calibri"/>
              <a:ea typeface="Calibri"/>
              <a:cs typeface="Calibri"/>
              <a:sym typeface="Calibri"/>
            </a:endParaRPr>
          </a:p>
        </p:txBody>
      </p:sp>
      <p:cxnSp>
        <p:nvCxnSpPr>
          <p:cNvPr id="2045" name="Google Shape;2045;p84"/>
          <p:cNvCxnSpPr/>
          <p:nvPr/>
        </p:nvCxnSpPr>
        <p:spPr>
          <a:xfrm>
            <a:off x="3965575" y="2921000"/>
            <a:ext cx="1143000" cy="0"/>
          </a:xfrm>
          <a:prstGeom prst="straightConnector1">
            <a:avLst/>
          </a:prstGeom>
          <a:noFill/>
          <a:ln w="38100" cap="flat" cmpd="sng">
            <a:solidFill>
              <a:srgbClr val="FF0000"/>
            </a:solidFill>
            <a:prstDash val="solid"/>
            <a:round/>
            <a:headEnd type="none" w="sm" len="sm"/>
            <a:tailEnd type="stealth" w="med" len="med"/>
          </a:ln>
          <a:effectLst>
            <a:outerShdw blurRad="40000" dist="23000" dir="5400000" rotWithShape="0">
              <a:srgbClr val="000000">
                <a:alpha val="34901"/>
              </a:srgbClr>
            </a:outerShdw>
          </a:effectLst>
        </p:spPr>
      </p:cxnSp>
      <p:sp>
        <p:nvSpPr>
          <p:cNvPr id="2046" name="Google Shape;2046;p84"/>
          <p:cNvSpPr txBox="1"/>
          <p:nvPr/>
        </p:nvSpPr>
        <p:spPr>
          <a:xfrm>
            <a:off x="0" y="0"/>
            <a:ext cx="9144000" cy="954107"/>
          </a:xfrm>
          <a:prstGeom prst="rect">
            <a:avLst/>
          </a:prstGeom>
          <a:solidFill>
            <a:srgbClr val="FFFFC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39933"/>
              </a:buClr>
              <a:buSzPts val="2800"/>
              <a:buFont typeface="Arial"/>
              <a:buNone/>
            </a:pPr>
            <a:r>
              <a:rPr lang="en-US" sz="2800" b="1" i="0" u="none" strike="noStrike" cap="none">
                <a:solidFill>
                  <a:srgbClr val="339933"/>
                </a:solidFill>
                <a:latin typeface="Comic Sans MS"/>
                <a:ea typeface="Comic Sans MS"/>
                <a:cs typeface="Comic Sans MS"/>
                <a:sym typeface="Comic Sans MS"/>
              </a:rPr>
              <a:t>71b.  Multiple substitution reactions with</a:t>
            </a:r>
            <a:br>
              <a:rPr lang="en-US" sz="2800" b="1" i="0" u="none" strike="noStrike" cap="none">
                <a:solidFill>
                  <a:srgbClr val="339933"/>
                </a:solidFill>
                <a:latin typeface="Comic Sans MS"/>
                <a:ea typeface="Comic Sans MS"/>
                <a:cs typeface="Comic Sans MS"/>
                <a:sym typeface="Comic Sans MS"/>
              </a:rPr>
            </a:br>
            <a:r>
              <a:rPr lang="en-US" sz="2800" b="1" i="0" u="none" strike="noStrike" cap="none">
                <a:solidFill>
                  <a:srgbClr val="339933"/>
                </a:solidFill>
                <a:latin typeface="Comic Sans MS"/>
                <a:ea typeface="Comic Sans MS"/>
                <a:cs typeface="Comic Sans MS"/>
                <a:sym typeface="Comic Sans MS"/>
              </a:rPr>
              <a:t>        saturated </a:t>
            </a:r>
            <a:r>
              <a:rPr lang="en-US" sz="2800" b="1">
                <a:solidFill>
                  <a:srgbClr val="339933"/>
                </a:solidFill>
                <a:latin typeface="Comic Sans MS"/>
                <a:ea typeface="Comic Sans MS"/>
                <a:cs typeface="Comic Sans MS"/>
                <a:sym typeface="Comic Sans MS"/>
              </a:rPr>
              <a:t>methane and chlorine.  </a:t>
            </a:r>
            <a:endParaRPr sz="2800" b="1" i="0" u="sng" strike="noStrike" cap="none">
              <a:solidFill>
                <a:srgbClr val="339933"/>
              </a:solidFill>
              <a:latin typeface="Comic Sans MS"/>
              <a:ea typeface="Comic Sans MS"/>
              <a:cs typeface="Comic Sans MS"/>
              <a:sym typeface="Comic Sans MS"/>
            </a:endParaRPr>
          </a:p>
        </p:txBody>
      </p:sp>
      <p:sp>
        <p:nvSpPr>
          <p:cNvPr id="2047" name="Google Shape;2047;p84"/>
          <p:cNvSpPr txBox="1"/>
          <p:nvPr/>
        </p:nvSpPr>
        <p:spPr>
          <a:xfrm>
            <a:off x="0" y="4075907"/>
            <a:ext cx="9153427" cy="7381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0C0C"/>
              </a:buClr>
              <a:buSzPts val="2400"/>
              <a:buFont typeface="Arial"/>
              <a:buNone/>
            </a:pPr>
            <a:r>
              <a:rPr lang="en-US" sz="2400" b="0" i="0" u="none" strike="noStrike" cap="none">
                <a:solidFill>
                  <a:srgbClr val="0C0C0C"/>
                </a:solidFill>
                <a:latin typeface="Times New Roman"/>
                <a:ea typeface="Times New Roman"/>
                <a:cs typeface="Times New Roman"/>
                <a:sym typeface="Times New Roman"/>
              </a:rPr>
              <a:t>Chloromethane    +    chlorine     makes          </a:t>
            </a:r>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051"/>
        <p:cNvGrpSpPr/>
        <p:nvPr/>
      </p:nvGrpSpPr>
      <p:grpSpPr>
        <a:xfrm>
          <a:off x="0" y="0"/>
          <a:ext cx="0" cy="0"/>
          <a:chOff x="0" y="0"/>
          <a:chExt cx="0" cy="0"/>
        </a:xfrm>
      </p:grpSpPr>
      <p:pic>
        <p:nvPicPr>
          <p:cNvPr id="2052" name="Google Shape;2052;p85" descr="http://upload.wikimedia.org/wikipedia/commons/c/c0/Methane-2D-square.png"/>
          <p:cNvPicPr preferRelativeResize="0"/>
          <p:nvPr/>
        </p:nvPicPr>
        <p:blipFill rotWithShape="1">
          <a:blip r:embed="rId3">
            <a:alphaModFix/>
          </a:blip>
          <a:srcRect r="19903"/>
          <a:stretch/>
        </p:blipFill>
        <p:spPr>
          <a:xfrm>
            <a:off x="228600" y="1854200"/>
            <a:ext cx="1647825" cy="2133600"/>
          </a:xfrm>
          <a:prstGeom prst="rect">
            <a:avLst/>
          </a:prstGeom>
          <a:noFill/>
          <a:ln>
            <a:noFill/>
          </a:ln>
        </p:spPr>
      </p:pic>
      <p:sp>
        <p:nvSpPr>
          <p:cNvPr id="2053" name="Google Shape;2053;p85"/>
          <p:cNvSpPr txBox="1"/>
          <p:nvPr/>
        </p:nvSpPr>
        <p:spPr>
          <a:xfrm>
            <a:off x="1876425" y="2551113"/>
            <a:ext cx="2085975" cy="7683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Cl  </a:t>
            </a:r>
            <a:r>
              <a:rPr lang="en-US" sz="4400" b="0" i="0" u="none" strike="noStrike" cap="none">
                <a:solidFill>
                  <a:srgbClr val="000000"/>
                </a:solidFill>
                <a:latin typeface="Calibri"/>
                <a:ea typeface="Calibri"/>
                <a:cs typeface="Calibri"/>
                <a:sym typeface="Calibri"/>
              </a:rPr>
              <a:t>+ </a:t>
            </a:r>
            <a:r>
              <a:rPr lang="en-US" sz="4400" b="0" i="0" u="none" strike="noStrike" cap="none">
                <a:solidFill>
                  <a:srgbClr val="003399"/>
                </a:solidFill>
                <a:latin typeface="Calibri"/>
                <a:ea typeface="Calibri"/>
                <a:cs typeface="Calibri"/>
                <a:sym typeface="Calibri"/>
              </a:rPr>
              <a:t>Cl</a:t>
            </a:r>
            <a:r>
              <a:rPr lang="en-US" sz="4400" b="0" i="0" u="none" strike="noStrike" cap="none" baseline="-25000">
                <a:solidFill>
                  <a:srgbClr val="003399"/>
                </a:solidFill>
                <a:latin typeface="Calibri"/>
                <a:ea typeface="Calibri"/>
                <a:cs typeface="Calibri"/>
                <a:sym typeface="Calibri"/>
              </a:rPr>
              <a:t>2</a:t>
            </a:r>
            <a:endParaRPr sz="4400" b="0" i="0" u="none" strike="noStrike" cap="none">
              <a:solidFill>
                <a:srgbClr val="003399"/>
              </a:solidFill>
              <a:latin typeface="Calibri"/>
              <a:ea typeface="Calibri"/>
              <a:cs typeface="Calibri"/>
              <a:sym typeface="Calibri"/>
            </a:endParaRPr>
          </a:p>
        </p:txBody>
      </p:sp>
      <p:cxnSp>
        <p:nvCxnSpPr>
          <p:cNvPr id="2054" name="Google Shape;2054;p85"/>
          <p:cNvCxnSpPr/>
          <p:nvPr/>
        </p:nvCxnSpPr>
        <p:spPr>
          <a:xfrm>
            <a:off x="3965575" y="2921000"/>
            <a:ext cx="1143000" cy="0"/>
          </a:xfrm>
          <a:prstGeom prst="straightConnector1">
            <a:avLst/>
          </a:prstGeom>
          <a:noFill/>
          <a:ln w="38100" cap="flat" cmpd="sng">
            <a:solidFill>
              <a:srgbClr val="FF0000"/>
            </a:solidFill>
            <a:prstDash val="solid"/>
            <a:round/>
            <a:headEnd type="none" w="sm" len="sm"/>
            <a:tailEnd type="stealth" w="med" len="med"/>
          </a:ln>
          <a:effectLst>
            <a:outerShdw blurRad="40000" dist="23000" dir="5400000" rotWithShape="0">
              <a:srgbClr val="000000">
                <a:alpha val="34901"/>
              </a:srgbClr>
            </a:outerShdw>
          </a:effectLst>
        </p:spPr>
      </p:cxnSp>
      <p:pic>
        <p:nvPicPr>
          <p:cNvPr id="2055" name="Google Shape;2055;p85" descr="http://upload.wikimedia.org/wikipedia/commons/c/c0/Methane-2D-square.png"/>
          <p:cNvPicPr preferRelativeResize="0"/>
          <p:nvPr/>
        </p:nvPicPr>
        <p:blipFill rotWithShape="1">
          <a:blip r:embed="rId4">
            <a:alphaModFix/>
          </a:blip>
          <a:srcRect r="19903" b="22449"/>
          <a:stretch/>
        </p:blipFill>
        <p:spPr>
          <a:xfrm>
            <a:off x="5354539" y="1880124"/>
            <a:ext cx="1647825" cy="1654175"/>
          </a:xfrm>
          <a:prstGeom prst="rect">
            <a:avLst/>
          </a:prstGeom>
          <a:noFill/>
          <a:ln>
            <a:noFill/>
          </a:ln>
        </p:spPr>
      </p:pic>
      <p:sp>
        <p:nvSpPr>
          <p:cNvPr id="2056" name="Google Shape;2056;p85"/>
          <p:cNvSpPr txBox="1"/>
          <p:nvPr/>
        </p:nvSpPr>
        <p:spPr>
          <a:xfrm>
            <a:off x="7002364" y="2504012"/>
            <a:ext cx="2151063"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Cl  </a:t>
            </a:r>
            <a:r>
              <a:rPr lang="en-US" sz="4400" b="0" i="0" u="none" strike="noStrike" cap="none">
                <a:solidFill>
                  <a:srgbClr val="000000"/>
                </a:solidFill>
                <a:latin typeface="Calibri"/>
                <a:ea typeface="Calibri"/>
                <a:cs typeface="Calibri"/>
                <a:sym typeface="Calibri"/>
              </a:rPr>
              <a:t>+ </a:t>
            </a:r>
            <a:r>
              <a:rPr lang="en-US" sz="4400" b="0" i="0" u="none" strike="noStrike" cap="none">
                <a:solidFill>
                  <a:srgbClr val="0C0C0C"/>
                </a:solidFill>
                <a:latin typeface="Calibri"/>
                <a:ea typeface="Calibri"/>
                <a:cs typeface="Calibri"/>
                <a:sym typeface="Calibri"/>
              </a:rPr>
              <a:t>H</a:t>
            </a:r>
            <a:r>
              <a:rPr lang="en-US" sz="4400" b="0" i="0" u="none" strike="noStrike" cap="none">
                <a:solidFill>
                  <a:srgbClr val="003399"/>
                </a:solidFill>
                <a:latin typeface="Calibri"/>
                <a:ea typeface="Calibri"/>
                <a:cs typeface="Calibri"/>
                <a:sym typeface="Calibri"/>
              </a:rPr>
              <a:t>Cl</a:t>
            </a:r>
            <a:endParaRPr/>
          </a:p>
        </p:txBody>
      </p:sp>
      <p:sp>
        <p:nvSpPr>
          <p:cNvPr id="2057" name="Google Shape;2057;p85"/>
          <p:cNvSpPr txBox="1"/>
          <p:nvPr/>
        </p:nvSpPr>
        <p:spPr>
          <a:xfrm>
            <a:off x="6121302" y="3404124"/>
            <a:ext cx="638175" cy="7699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99"/>
              </a:buClr>
              <a:buSzPts val="4400"/>
              <a:buFont typeface="Arial"/>
              <a:buNone/>
            </a:pPr>
            <a:r>
              <a:rPr lang="en-US" sz="4400" b="0" i="0" u="none" strike="noStrike" cap="none">
                <a:solidFill>
                  <a:srgbClr val="003399"/>
                </a:solidFill>
                <a:latin typeface="Calibri"/>
                <a:ea typeface="Calibri"/>
                <a:cs typeface="Calibri"/>
                <a:sym typeface="Calibri"/>
              </a:rPr>
              <a:t>Cl</a:t>
            </a:r>
            <a:endParaRPr/>
          </a:p>
        </p:txBody>
      </p:sp>
      <p:sp>
        <p:nvSpPr>
          <p:cNvPr id="2058" name="Google Shape;2058;p85"/>
          <p:cNvSpPr txBox="1"/>
          <p:nvPr/>
        </p:nvSpPr>
        <p:spPr>
          <a:xfrm>
            <a:off x="0" y="4075907"/>
            <a:ext cx="9153427" cy="7381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0C0C"/>
              </a:buClr>
              <a:buSzPts val="2400"/>
              <a:buFont typeface="Arial"/>
              <a:buNone/>
            </a:pPr>
            <a:r>
              <a:rPr lang="en-US" sz="2400" b="0" i="0" u="none" strike="noStrike" cap="none">
                <a:solidFill>
                  <a:srgbClr val="0C0C0C"/>
                </a:solidFill>
                <a:latin typeface="Times New Roman"/>
                <a:ea typeface="Times New Roman"/>
                <a:cs typeface="Times New Roman"/>
                <a:sym typeface="Times New Roman"/>
              </a:rPr>
              <a:t>Chloromethane    +    chlorine     makes         dichloromethane   +     HCl</a:t>
            </a:r>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59" name="Google Shape;2059;p85"/>
          <p:cNvSpPr txBox="1"/>
          <p:nvPr/>
        </p:nvSpPr>
        <p:spPr>
          <a:xfrm>
            <a:off x="0" y="0"/>
            <a:ext cx="9144000" cy="954107"/>
          </a:xfrm>
          <a:prstGeom prst="rect">
            <a:avLst/>
          </a:prstGeom>
          <a:solidFill>
            <a:srgbClr val="FFFFC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39933"/>
              </a:buClr>
              <a:buSzPts val="2800"/>
              <a:buFont typeface="Arial"/>
              <a:buNone/>
            </a:pPr>
            <a:r>
              <a:rPr lang="en-US" sz="2800" b="1" i="0" u="none" strike="noStrike" cap="none">
                <a:solidFill>
                  <a:srgbClr val="339933"/>
                </a:solidFill>
                <a:latin typeface="Comic Sans MS"/>
                <a:ea typeface="Comic Sans MS"/>
                <a:cs typeface="Comic Sans MS"/>
                <a:sym typeface="Comic Sans MS"/>
              </a:rPr>
              <a:t>71b.  Multiple substitution reactions with</a:t>
            </a:r>
            <a:br>
              <a:rPr lang="en-US" sz="2800" b="1" i="0" u="none" strike="noStrike" cap="none">
                <a:solidFill>
                  <a:srgbClr val="339933"/>
                </a:solidFill>
                <a:latin typeface="Comic Sans MS"/>
                <a:ea typeface="Comic Sans MS"/>
                <a:cs typeface="Comic Sans MS"/>
                <a:sym typeface="Comic Sans MS"/>
              </a:rPr>
            </a:br>
            <a:r>
              <a:rPr lang="en-US" sz="2800" b="1" i="0" u="none" strike="noStrike" cap="none">
                <a:solidFill>
                  <a:srgbClr val="339933"/>
                </a:solidFill>
                <a:latin typeface="Comic Sans MS"/>
                <a:ea typeface="Comic Sans MS"/>
                <a:cs typeface="Comic Sans MS"/>
                <a:sym typeface="Comic Sans MS"/>
              </a:rPr>
              <a:t>        saturated </a:t>
            </a:r>
            <a:r>
              <a:rPr lang="en-US" sz="2800" b="1">
                <a:solidFill>
                  <a:srgbClr val="339933"/>
                </a:solidFill>
                <a:latin typeface="Comic Sans MS"/>
                <a:ea typeface="Comic Sans MS"/>
                <a:cs typeface="Comic Sans MS"/>
                <a:sym typeface="Comic Sans MS"/>
              </a:rPr>
              <a:t>methane and chlorine.  </a:t>
            </a:r>
            <a:endParaRPr sz="2800" b="1" i="0" u="sng" strike="noStrike" cap="none">
              <a:solidFill>
                <a:srgbClr val="339933"/>
              </a:solidFill>
              <a:latin typeface="Comic Sans MS"/>
              <a:ea typeface="Comic Sans MS"/>
              <a:cs typeface="Comic Sans MS"/>
              <a:sym typeface="Comic Sans M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063"/>
        <p:cNvGrpSpPr/>
        <p:nvPr/>
      </p:nvGrpSpPr>
      <p:grpSpPr>
        <a:xfrm>
          <a:off x="0" y="0"/>
          <a:ext cx="0" cy="0"/>
          <a:chOff x="0" y="0"/>
          <a:chExt cx="0" cy="0"/>
        </a:xfrm>
      </p:grpSpPr>
      <p:sp>
        <p:nvSpPr>
          <p:cNvPr id="2064" name="Google Shape;2064;p86"/>
          <p:cNvSpPr txBox="1"/>
          <p:nvPr/>
        </p:nvSpPr>
        <p:spPr>
          <a:xfrm>
            <a:off x="51707" y="4691390"/>
            <a:ext cx="875347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Times New Roman"/>
              <a:buNone/>
            </a:pPr>
            <a:r>
              <a:rPr lang="en-US" sz="2800" b="0" i="0" u="none" strike="noStrike" cap="none">
                <a:solidFill>
                  <a:srgbClr val="000000"/>
                </a:solidFill>
                <a:latin typeface="Times New Roman"/>
                <a:ea typeface="Times New Roman"/>
                <a:cs typeface="Times New Roman"/>
                <a:sym typeface="Times New Roman"/>
              </a:rPr>
              <a:t>Dichloromethane  +  chlorine  →   </a:t>
            </a:r>
            <a:endParaRPr/>
          </a:p>
        </p:txBody>
      </p:sp>
      <p:pic>
        <p:nvPicPr>
          <p:cNvPr id="2065" name="Google Shape;2065;p86" descr="http://upload.wikimedia.org/wikipedia/commons/c/c0/Methane-2D-square.png"/>
          <p:cNvPicPr preferRelativeResize="0"/>
          <p:nvPr/>
        </p:nvPicPr>
        <p:blipFill rotWithShape="1">
          <a:blip r:embed="rId3">
            <a:alphaModFix/>
          </a:blip>
          <a:srcRect r="19903" b="22449"/>
          <a:stretch/>
        </p:blipFill>
        <p:spPr>
          <a:xfrm>
            <a:off x="25400" y="1931987"/>
            <a:ext cx="1647825" cy="1654175"/>
          </a:xfrm>
          <a:prstGeom prst="rect">
            <a:avLst/>
          </a:prstGeom>
          <a:noFill/>
          <a:ln>
            <a:noFill/>
          </a:ln>
        </p:spPr>
      </p:pic>
      <p:sp>
        <p:nvSpPr>
          <p:cNvPr id="2066" name="Google Shape;2066;p86"/>
          <p:cNvSpPr txBox="1"/>
          <p:nvPr/>
        </p:nvSpPr>
        <p:spPr>
          <a:xfrm>
            <a:off x="1673225" y="2555875"/>
            <a:ext cx="2670175"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Cl  +  </a:t>
            </a:r>
            <a:r>
              <a:rPr lang="en-US" sz="4400" b="0" i="0" u="none" strike="noStrike" cap="none">
                <a:solidFill>
                  <a:srgbClr val="9900CC"/>
                </a:solidFill>
                <a:latin typeface="Calibri"/>
                <a:ea typeface="Calibri"/>
                <a:cs typeface="Calibri"/>
                <a:sym typeface="Calibri"/>
              </a:rPr>
              <a:t>Cl</a:t>
            </a:r>
            <a:r>
              <a:rPr lang="en-US" sz="4400" b="0" i="0" u="none" strike="noStrike" cap="none" baseline="-25000">
                <a:solidFill>
                  <a:srgbClr val="9900CC"/>
                </a:solidFill>
                <a:latin typeface="Calibri"/>
                <a:ea typeface="Calibri"/>
                <a:cs typeface="Calibri"/>
                <a:sym typeface="Calibri"/>
              </a:rPr>
              <a:t>2</a:t>
            </a:r>
            <a:endParaRPr/>
          </a:p>
        </p:txBody>
      </p:sp>
      <p:sp>
        <p:nvSpPr>
          <p:cNvPr id="2067" name="Google Shape;2067;p86"/>
          <p:cNvSpPr txBox="1"/>
          <p:nvPr/>
        </p:nvSpPr>
        <p:spPr>
          <a:xfrm>
            <a:off x="792163" y="3455987"/>
            <a:ext cx="638175" cy="7699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333FF"/>
              </a:buClr>
              <a:buSzPts val="4400"/>
              <a:buFont typeface="Arial"/>
              <a:buNone/>
            </a:pPr>
            <a:r>
              <a:rPr lang="en-US" sz="4400" b="0" i="0" u="none" strike="noStrike" cap="none">
                <a:solidFill>
                  <a:srgbClr val="3333FF"/>
                </a:solidFill>
                <a:latin typeface="Calibri"/>
                <a:ea typeface="Calibri"/>
                <a:cs typeface="Calibri"/>
                <a:sym typeface="Calibri"/>
              </a:rPr>
              <a:t>Cl</a:t>
            </a:r>
            <a:endParaRPr/>
          </a:p>
        </p:txBody>
      </p:sp>
      <p:cxnSp>
        <p:nvCxnSpPr>
          <p:cNvPr id="2068" name="Google Shape;2068;p86"/>
          <p:cNvCxnSpPr/>
          <p:nvPr/>
        </p:nvCxnSpPr>
        <p:spPr>
          <a:xfrm>
            <a:off x="3657600" y="2941637"/>
            <a:ext cx="1066800" cy="0"/>
          </a:xfrm>
          <a:prstGeom prst="straightConnector1">
            <a:avLst/>
          </a:prstGeom>
          <a:noFill/>
          <a:ln w="38100" cap="flat" cmpd="sng">
            <a:solidFill>
              <a:srgbClr val="0000FF"/>
            </a:solidFill>
            <a:prstDash val="solid"/>
            <a:round/>
            <a:headEnd type="none" w="sm" len="sm"/>
            <a:tailEnd type="stealth" w="med" len="med"/>
          </a:ln>
          <a:effectLst>
            <a:outerShdw blurRad="40000" dist="23000" dir="5400000" rotWithShape="0">
              <a:srgbClr val="000000">
                <a:alpha val="34901"/>
              </a:srgbClr>
            </a:outerShdw>
          </a:effectLst>
        </p:spPr>
      </p:cxnSp>
      <p:sp>
        <p:nvSpPr>
          <p:cNvPr id="2069" name="Google Shape;2069;p86"/>
          <p:cNvSpPr txBox="1"/>
          <p:nvPr/>
        </p:nvSpPr>
        <p:spPr>
          <a:xfrm>
            <a:off x="0" y="0"/>
            <a:ext cx="9144000" cy="954107"/>
          </a:xfrm>
          <a:prstGeom prst="rect">
            <a:avLst/>
          </a:prstGeom>
          <a:solidFill>
            <a:srgbClr val="FFFFC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2800"/>
              <a:buFont typeface="Arial"/>
              <a:buNone/>
            </a:pPr>
            <a:r>
              <a:rPr lang="en-US" sz="2800" b="1" i="0" u="none" strike="noStrike" cap="none">
                <a:solidFill>
                  <a:srgbClr val="FF0000"/>
                </a:solidFill>
                <a:latin typeface="Comic Sans MS"/>
                <a:ea typeface="Comic Sans MS"/>
                <a:cs typeface="Comic Sans MS"/>
                <a:sym typeface="Comic Sans MS"/>
              </a:rPr>
              <a:t>71c.  Multiple substitution reactions with</a:t>
            </a:r>
            <a:br>
              <a:rPr lang="en-US" sz="2800" b="1" i="0" u="none" strike="noStrike" cap="none">
                <a:solidFill>
                  <a:srgbClr val="FF0000"/>
                </a:solidFill>
                <a:latin typeface="Comic Sans MS"/>
                <a:ea typeface="Comic Sans MS"/>
                <a:cs typeface="Comic Sans MS"/>
                <a:sym typeface="Comic Sans MS"/>
              </a:rPr>
            </a:br>
            <a:r>
              <a:rPr lang="en-US" sz="2800" b="1" i="0" u="none" strike="noStrike" cap="none">
                <a:solidFill>
                  <a:srgbClr val="FF0000"/>
                </a:solidFill>
                <a:latin typeface="Comic Sans MS"/>
                <a:ea typeface="Comic Sans MS"/>
                <a:cs typeface="Comic Sans MS"/>
                <a:sym typeface="Comic Sans MS"/>
              </a:rPr>
              <a:t>        saturated </a:t>
            </a:r>
            <a:r>
              <a:rPr lang="en-US" sz="2800" b="1">
                <a:solidFill>
                  <a:srgbClr val="FF0000"/>
                </a:solidFill>
                <a:latin typeface="Comic Sans MS"/>
                <a:ea typeface="Comic Sans MS"/>
                <a:cs typeface="Comic Sans MS"/>
                <a:sym typeface="Comic Sans MS"/>
              </a:rPr>
              <a:t>methane and chlorine.  </a:t>
            </a:r>
            <a:endParaRPr sz="2800" b="1" i="0" u="sng" strike="noStrike" cap="none">
              <a:solidFill>
                <a:srgbClr val="FF0000"/>
              </a:solidFill>
              <a:latin typeface="Comic Sans MS"/>
              <a:ea typeface="Comic Sans MS"/>
              <a:cs typeface="Comic Sans MS"/>
              <a:sym typeface="Comic Sans M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073"/>
        <p:cNvGrpSpPr/>
        <p:nvPr/>
      </p:nvGrpSpPr>
      <p:grpSpPr>
        <a:xfrm>
          <a:off x="0" y="0"/>
          <a:ext cx="0" cy="0"/>
          <a:chOff x="0" y="0"/>
          <a:chExt cx="0" cy="0"/>
        </a:xfrm>
      </p:grpSpPr>
      <p:pic>
        <p:nvPicPr>
          <p:cNvPr id="2074" name="Google Shape;2074;p87" descr="http://upload.wikimedia.org/wikipedia/commons/c/c0/Methane-2D-square.png"/>
          <p:cNvPicPr preferRelativeResize="0"/>
          <p:nvPr/>
        </p:nvPicPr>
        <p:blipFill rotWithShape="1">
          <a:blip r:embed="rId3">
            <a:alphaModFix/>
          </a:blip>
          <a:srcRect r="19903" b="22449"/>
          <a:stretch/>
        </p:blipFill>
        <p:spPr>
          <a:xfrm>
            <a:off x="25400" y="1931987"/>
            <a:ext cx="1647825" cy="1654175"/>
          </a:xfrm>
          <a:prstGeom prst="rect">
            <a:avLst/>
          </a:prstGeom>
          <a:noFill/>
          <a:ln>
            <a:noFill/>
          </a:ln>
        </p:spPr>
      </p:pic>
      <p:sp>
        <p:nvSpPr>
          <p:cNvPr id="2075" name="Google Shape;2075;p87"/>
          <p:cNvSpPr txBox="1"/>
          <p:nvPr/>
        </p:nvSpPr>
        <p:spPr>
          <a:xfrm>
            <a:off x="1673225" y="2555875"/>
            <a:ext cx="2670175"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Cl  +  </a:t>
            </a:r>
            <a:r>
              <a:rPr lang="en-US" sz="4400" b="0" i="0" u="none" strike="noStrike" cap="none">
                <a:solidFill>
                  <a:srgbClr val="9900CC"/>
                </a:solidFill>
                <a:latin typeface="Calibri"/>
                <a:ea typeface="Calibri"/>
                <a:cs typeface="Calibri"/>
                <a:sym typeface="Calibri"/>
              </a:rPr>
              <a:t>Cl</a:t>
            </a:r>
            <a:r>
              <a:rPr lang="en-US" sz="4400" b="0" i="0" u="none" strike="noStrike" cap="none" baseline="-25000">
                <a:solidFill>
                  <a:srgbClr val="9900CC"/>
                </a:solidFill>
                <a:latin typeface="Calibri"/>
                <a:ea typeface="Calibri"/>
                <a:cs typeface="Calibri"/>
                <a:sym typeface="Calibri"/>
              </a:rPr>
              <a:t>2</a:t>
            </a:r>
            <a:endParaRPr/>
          </a:p>
        </p:txBody>
      </p:sp>
      <p:sp>
        <p:nvSpPr>
          <p:cNvPr id="2076" name="Google Shape;2076;p87"/>
          <p:cNvSpPr txBox="1"/>
          <p:nvPr/>
        </p:nvSpPr>
        <p:spPr>
          <a:xfrm>
            <a:off x="792163" y="3455987"/>
            <a:ext cx="638175" cy="7699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333FF"/>
              </a:buClr>
              <a:buSzPts val="4400"/>
              <a:buFont typeface="Arial"/>
              <a:buNone/>
            </a:pPr>
            <a:r>
              <a:rPr lang="en-US" sz="4400" b="0" i="0" u="none" strike="noStrike" cap="none">
                <a:solidFill>
                  <a:srgbClr val="3333FF"/>
                </a:solidFill>
                <a:latin typeface="Calibri"/>
                <a:ea typeface="Calibri"/>
                <a:cs typeface="Calibri"/>
                <a:sym typeface="Calibri"/>
              </a:rPr>
              <a:t>Cl</a:t>
            </a:r>
            <a:endParaRPr/>
          </a:p>
        </p:txBody>
      </p:sp>
      <p:cxnSp>
        <p:nvCxnSpPr>
          <p:cNvPr id="2077" name="Google Shape;2077;p87"/>
          <p:cNvCxnSpPr/>
          <p:nvPr/>
        </p:nvCxnSpPr>
        <p:spPr>
          <a:xfrm>
            <a:off x="3657600" y="2941637"/>
            <a:ext cx="1066800" cy="0"/>
          </a:xfrm>
          <a:prstGeom prst="straightConnector1">
            <a:avLst/>
          </a:prstGeom>
          <a:noFill/>
          <a:ln w="38100" cap="flat" cmpd="sng">
            <a:solidFill>
              <a:srgbClr val="0000FF"/>
            </a:solidFill>
            <a:prstDash val="solid"/>
            <a:round/>
            <a:headEnd type="none" w="sm" len="sm"/>
            <a:tailEnd type="stealth" w="med" len="med"/>
          </a:ln>
          <a:effectLst>
            <a:outerShdw blurRad="40000" dist="23000" dir="5400000" rotWithShape="0">
              <a:srgbClr val="000000">
                <a:alpha val="34901"/>
              </a:srgbClr>
            </a:outerShdw>
          </a:effectLst>
        </p:spPr>
      </p:cxnSp>
      <p:pic>
        <p:nvPicPr>
          <p:cNvPr id="2078" name="Google Shape;2078;p87" descr="http://upload.wikimedia.org/wikipedia/commons/c/c0/Methane-2D-square.png"/>
          <p:cNvPicPr preferRelativeResize="0"/>
          <p:nvPr/>
        </p:nvPicPr>
        <p:blipFill rotWithShape="1">
          <a:blip r:embed="rId3">
            <a:alphaModFix/>
          </a:blip>
          <a:srcRect t="23298" r="21490" b="22449"/>
          <a:stretch/>
        </p:blipFill>
        <p:spPr>
          <a:xfrm>
            <a:off x="5095875" y="2428875"/>
            <a:ext cx="1614488" cy="1157287"/>
          </a:xfrm>
          <a:prstGeom prst="rect">
            <a:avLst/>
          </a:prstGeom>
          <a:noFill/>
          <a:ln>
            <a:noFill/>
          </a:ln>
        </p:spPr>
      </p:pic>
      <p:sp>
        <p:nvSpPr>
          <p:cNvPr id="2079" name="Google Shape;2079;p87"/>
          <p:cNvSpPr txBox="1"/>
          <p:nvPr/>
        </p:nvSpPr>
        <p:spPr>
          <a:xfrm>
            <a:off x="5805488" y="1616075"/>
            <a:ext cx="638175"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900CC"/>
              </a:buClr>
              <a:buSzPts val="4400"/>
              <a:buFont typeface="Arial"/>
              <a:buNone/>
            </a:pPr>
            <a:r>
              <a:rPr lang="en-US" sz="4400" b="0" i="0" u="none" strike="noStrike" cap="none">
                <a:solidFill>
                  <a:srgbClr val="9900CC"/>
                </a:solidFill>
                <a:latin typeface="Calibri"/>
                <a:ea typeface="Calibri"/>
                <a:cs typeface="Calibri"/>
                <a:sym typeface="Calibri"/>
              </a:rPr>
              <a:t>Cl</a:t>
            </a:r>
            <a:endParaRPr/>
          </a:p>
        </p:txBody>
      </p:sp>
      <p:sp>
        <p:nvSpPr>
          <p:cNvPr id="2080" name="Google Shape;2080;p87"/>
          <p:cNvSpPr txBox="1"/>
          <p:nvPr/>
        </p:nvSpPr>
        <p:spPr>
          <a:xfrm>
            <a:off x="6777038" y="2624137"/>
            <a:ext cx="2281237" cy="7683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Cl  </a:t>
            </a:r>
            <a:r>
              <a:rPr lang="en-US" sz="4400" b="0" i="0" u="none" strike="noStrike" cap="none">
                <a:solidFill>
                  <a:srgbClr val="000000"/>
                </a:solidFill>
                <a:latin typeface="Calibri"/>
                <a:ea typeface="Calibri"/>
                <a:cs typeface="Calibri"/>
                <a:sym typeface="Calibri"/>
              </a:rPr>
              <a:t>+  H</a:t>
            </a:r>
            <a:r>
              <a:rPr lang="en-US" sz="4400" b="0" i="0" u="none" strike="noStrike" cap="none">
                <a:solidFill>
                  <a:srgbClr val="9900CC"/>
                </a:solidFill>
                <a:latin typeface="Calibri"/>
                <a:ea typeface="Calibri"/>
                <a:cs typeface="Calibri"/>
                <a:sym typeface="Calibri"/>
              </a:rPr>
              <a:t>Cl</a:t>
            </a:r>
            <a:endParaRPr/>
          </a:p>
        </p:txBody>
      </p:sp>
      <p:sp>
        <p:nvSpPr>
          <p:cNvPr id="2081" name="Google Shape;2081;p87"/>
          <p:cNvSpPr txBox="1"/>
          <p:nvPr/>
        </p:nvSpPr>
        <p:spPr>
          <a:xfrm>
            <a:off x="5829300" y="3573462"/>
            <a:ext cx="638175" cy="7699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99"/>
              </a:buClr>
              <a:buSzPts val="4400"/>
              <a:buFont typeface="Arial"/>
              <a:buNone/>
            </a:pPr>
            <a:r>
              <a:rPr lang="en-US" sz="4400" b="0" i="0" u="none" strike="noStrike" cap="none">
                <a:solidFill>
                  <a:srgbClr val="003399"/>
                </a:solidFill>
                <a:latin typeface="Calibri"/>
                <a:ea typeface="Calibri"/>
                <a:cs typeface="Calibri"/>
                <a:sym typeface="Calibri"/>
              </a:rPr>
              <a:t>Cl</a:t>
            </a:r>
            <a:endParaRPr/>
          </a:p>
        </p:txBody>
      </p:sp>
      <p:sp>
        <p:nvSpPr>
          <p:cNvPr id="2082" name="Google Shape;2082;p87"/>
          <p:cNvSpPr txBox="1"/>
          <p:nvPr/>
        </p:nvSpPr>
        <p:spPr>
          <a:xfrm>
            <a:off x="51707" y="4691390"/>
            <a:ext cx="875347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Times New Roman"/>
              <a:buNone/>
            </a:pPr>
            <a:r>
              <a:rPr lang="en-US" sz="2800" b="0" i="0" u="none" strike="noStrike" cap="none">
                <a:solidFill>
                  <a:srgbClr val="000000"/>
                </a:solidFill>
                <a:latin typeface="Times New Roman"/>
                <a:ea typeface="Times New Roman"/>
                <a:cs typeface="Times New Roman"/>
                <a:sym typeface="Times New Roman"/>
              </a:rPr>
              <a:t>Dichloromethane  +  chlorine  →  trichloromethane  +  HCl</a:t>
            </a:r>
            <a:endParaRPr/>
          </a:p>
        </p:txBody>
      </p:sp>
      <p:sp>
        <p:nvSpPr>
          <p:cNvPr id="2083" name="Google Shape;2083;p87"/>
          <p:cNvSpPr txBox="1"/>
          <p:nvPr/>
        </p:nvSpPr>
        <p:spPr>
          <a:xfrm>
            <a:off x="0" y="0"/>
            <a:ext cx="9144000" cy="954107"/>
          </a:xfrm>
          <a:prstGeom prst="rect">
            <a:avLst/>
          </a:prstGeom>
          <a:solidFill>
            <a:srgbClr val="FFFFC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2800"/>
              <a:buFont typeface="Arial"/>
              <a:buNone/>
            </a:pPr>
            <a:r>
              <a:rPr lang="en-US" sz="2800" b="1" i="0" u="none" strike="noStrike" cap="none">
                <a:solidFill>
                  <a:srgbClr val="FF0000"/>
                </a:solidFill>
                <a:latin typeface="Comic Sans MS"/>
                <a:ea typeface="Comic Sans MS"/>
                <a:cs typeface="Comic Sans MS"/>
                <a:sym typeface="Comic Sans MS"/>
              </a:rPr>
              <a:t>71c.  Multiple substitution reactions with</a:t>
            </a:r>
            <a:br>
              <a:rPr lang="en-US" sz="2800" b="1" i="0" u="none" strike="noStrike" cap="none">
                <a:solidFill>
                  <a:srgbClr val="FF0000"/>
                </a:solidFill>
                <a:latin typeface="Comic Sans MS"/>
                <a:ea typeface="Comic Sans MS"/>
                <a:cs typeface="Comic Sans MS"/>
                <a:sym typeface="Comic Sans MS"/>
              </a:rPr>
            </a:br>
            <a:r>
              <a:rPr lang="en-US" sz="2800" b="1" i="0" u="none" strike="noStrike" cap="none">
                <a:solidFill>
                  <a:srgbClr val="FF0000"/>
                </a:solidFill>
                <a:latin typeface="Comic Sans MS"/>
                <a:ea typeface="Comic Sans MS"/>
                <a:cs typeface="Comic Sans MS"/>
                <a:sym typeface="Comic Sans MS"/>
              </a:rPr>
              <a:t>        saturated </a:t>
            </a:r>
            <a:r>
              <a:rPr lang="en-US" sz="2800" b="1">
                <a:solidFill>
                  <a:srgbClr val="FF0000"/>
                </a:solidFill>
                <a:latin typeface="Comic Sans MS"/>
                <a:ea typeface="Comic Sans MS"/>
                <a:cs typeface="Comic Sans MS"/>
                <a:sym typeface="Comic Sans MS"/>
              </a:rPr>
              <a:t>methane and chlorine.  </a:t>
            </a:r>
            <a:endParaRPr sz="2800" b="1" i="0" u="sng" strike="noStrike" cap="none">
              <a:solidFill>
                <a:srgbClr val="FF0000"/>
              </a:solidFill>
              <a:latin typeface="Comic Sans MS"/>
              <a:ea typeface="Comic Sans MS"/>
              <a:cs typeface="Comic Sans MS"/>
              <a:sym typeface="Comic Sans M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087"/>
        <p:cNvGrpSpPr/>
        <p:nvPr/>
      </p:nvGrpSpPr>
      <p:grpSpPr>
        <a:xfrm>
          <a:off x="0" y="0"/>
          <a:ext cx="0" cy="0"/>
          <a:chOff x="0" y="0"/>
          <a:chExt cx="0" cy="0"/>
        </a:xfrm>
      </p:grpSpPr>
      <p:sp>
        <p:nvSpPr>
          <p:cNvPr id="2088" name="Google Shape;2088;p88"/>
          <p:cNvSpPr txBox="1"/>
          <p:nvPr/>
        </p:nvSpPr>
        <p:spPr>
          <a:xfrm>
            <a:off x="1673225" y="2555875"/>
            <a:ext cx="2670175"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Cl  +  </a:t>
            </a:r>
            <a:r>
              <a:rPr lang="en-US" sz="4400" b="0" i="0" u="none" strike="noStrike" cap="none">
                <a:solidFill>
                  <a:srgbClr val="9900CC"/>
                </a:solidFill>
                <a:latin typeface="Calibri"/>
                <a:ea typeface="Calibri"/>
                <a:cs typeface="Calibri"/>
                <a:sym typeface="Calibri"/>
              </a:rPr>
              <a:t>Cl</a:t>
            </a:r>
            <a:r>
              <a:rPr lang="en-US" sz="4400" b="0" i="0" u="none" strike="noStrike" cap="none" baseline="-25000">
                <a:solidFill>
                  <a:srgbClr val="9900CC"/>
                </a:solidFill>
                <a:latin typeface="Calibri"/>
                <a:ea typeface="Calibri"/>
                <a:cs typeface="Calibri"/>
                <a:sym typeface="Calibri"/>
              </a:rPr>
              <a:t>2</a:t>
            </a:r>
            <a:endParaRPr/>
          </a:p>
        </p:txBody>
      </p:sp>
      <p:cxnSp>
        <p:nvCxnSpPr>
          <p:cNvPr id="2089" name="Google Shape;2089;p88"/>
          <p:cNvCxnSpPr/>
          <p:nvPr/>
        </p:nvCxnSpPr>
        <p:spPr>
          <a:xfrm>
            <a:off x="3657600" y="2941637"/>
            <a:ext cx="1066800" cy="0"/>
          </a:xfrm>
          <a:prstGeom prst="straightConnector1">
            <a:avLst/>
          </a:prstGeom>
          <a:noFill/>
          <a:ln w="38100" cap="flat" cmpd="sng">
            <a:solidFill>
              <a:srgbClr val="0000FF"/>
            </a:solidFill>
            <a:prstDash val="solid"/>
            <a:round/>
            <a:headEnd type="none" w="sm" len="sm"/>
            <a:tailEnd type="stealth" w="med" len="med"/>
          </a:ln>
          <a:effectLst>
            <a:outerShdw blurRad="40000" dist="23000" dir="5400000" rotWithShape="0">
              <a:srgbClr val="000000">
                <a:alpha val="34901"/>
              </a:srgbClr>
            </a:outerShdw>
          </a:effectLst>
        </p:spPr>
      </p:cxnSp>
      <p:sp>
        <p:nvSpPr>
          <p:cNvPr id="2090" name="Google Shape;2090;p88"/>
          <p:cNvSpPr txBox="1"/>
          <p:nvPr/>
        </p:nvSpPr>
        <p:spPr>
          <a:xfrm>
            <a:off x="51707" y="4691390"/>
            <a:ext cx="900656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Times New Roman"/>
              <a:buNone/>
            </a:pPr>
            <a:r>
              <a:rPr lang="en-US" sz="2800" b="0" i="0" u="none" strike="noStrike" cap="none">
                <a:solidFill>
                  <a:srgbClr val="000000"/>
                </a:solidFill>
                <a:latin typeface="Times New Roman"/>
                <a:ea typeface="Times New Roman"/>
                <a:cs typeface="Times New Roman"/>
                <a:sym typeface="Times New Roman"/>
              </a:rPr>
              <a:t>Trichloromethane  +  chlorine  →   </a:t>
            </a:r>
            <a:endParaRPr/>
          </a:p>
        </p:txBody>
      </p:sp>
      <p:pic>
        <p:nvPicPr>
          <p:cNvPr id="2091" name="Google Shape;2091;p88" descr="http://upload.wikimedia.org/wikipedia/commons/c/c0/Methane-2D-square.png"/>
          <p:cNvPicPr preferRelativeResize="0"/>
          <p:nvPr/>
        </p:nvPicPr>
        <p:blipFill rotWithShape="1">
          <a:blip r:embed="rId3">
            <a:alphaModFix/>
          </a:blip>
          <a:srcRect t="23298" r="21490" b="22449"/>
          <a:stretch/>
        </p:blipFill>
        <p:spPr>
          <a:xfrm>
            <a:off x="130629" y="2374902"/>
            <a:ext cx="1614488" cy="1157287"/>
          </a:xfrm>
          <a:prstGeom prst="rect">
            <a:avLst/>
          </a:prstGeom>
          <a:noFill/>
          <a:ln>
            <a:noFill/>
          </a:ln>
        </p:spPr>
      </p:pic>
      <p:sp>
        <p:nvSpPr>
          <p:cNvPr id="2092" name="Google Shape;2092;p88"/>
          <p:cNvSpPr txBox="1"/>
          <p:nvPr/>
        </p:nvSpPr>
        <p:spPr>
          <a:xfrm>
            <a:off x="840242" y="1562102"/>
            <a:ext cx="638175"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900CC"/>
              </a:buClr>
              <a:buSzPts val="4400"/>
              <a:buFont typeface="Arial"/>
              <a:buNone/>
            </a:pPr>
            <a:r>
              <a:rPr lang="en-US" sz="4400" b="0" i="0" u="none" strike="noStrike" cap="none">
                <a:solidFill>
                  <a:srgbClr val="9900CC"/>
                </a:solidFill>
                <a:latin typeface="Calibri"/>
                <a:ea typeface="Calibri"/>
                <a:cs typeface="Calibri"/>
                <a:sym typeface="Calibri"/>
              </a:rPr>
              <a:t>Cl</a:t>
            </a:r>
            <a:endParaRPr/>
          </a:p>
        </p:txBody>
      </p:sp>
      <p:sp>
        <p:nvSpPr>
          <p:cNvPr id="2093" name="Google Shape;2093;p88"/>
          <p:cNvSpPr txBox="1"/>
          <p:nvPr/>
        </p:nvSpPr>
        <p:spPr>
          <a:xfrm>
            <a:off x="864054" y="3519489"/>
            <a:ext cx="638175" cy="7699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99"/>
              </a:buClr>
              <a:buSzPts val="4400"/>
              <a:buFont typeface="Arial"/>
              <a:buNone/>
            </a:pPr>
            <a:r>
              <a:rPr lang="en-US" sz="4400" b="0" i="0" u="none" strike="noStrike" cap="none">
                <a:solidFill>
                  <a:srgbClr val="003399"/>
                </a:solidFill>
                <a:latin typeface="Calibri"/>
                <a:ea typeface="Calibri"/>
                <a:cs typeface="Calibri"/>
                <a:sym typeface="Calibri"/>
              </a:rPr>
              <a:t>Cl</a:t>
            </a:r>
            <a:endParaRPr/>
          </a:p>
        </p:txBody>
      </p:sp>
      <p:sp>
        <p:nvSpPr>
          <p:cNvPr id="2094" name="Google Shape;2094;p88"/>
          <p:cNvSpPr txBox="1"/>
          <p:nvPr/>
        </p:nvSpPr>
        <p:spPr>
          <a:xfrm>
            <a:off x="0" y="0"/>
            <a:ext cx="9144000" cy="954107"/>
          </a:xfrm>
          <a:prstGeom prst="rect">
            <a:avLst/>
          </a:prstGeom>
          <a:solidFill>
            <a:srgbClr val="FFE6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0C0C"/>
              </a:buClr>
              <a:buSzPts val="2800"/>
              <a:buFont typeface="Arial"/>
              <a:buNone/>
            </a:pPr>
            <a:r>
              <a:rPr lang="en-US" sz="2800" b="1" i="0" u="none" strike="noStrike" cap="none">
                <a:solidFill>
                  <a:srgbClr val="0C0C0C"/>
                </a:solidFill>
                <a:latin typeface="Comic Sans MS"/>
                <a:ea typeface="Comic Sans MS"/>
                <a:cs typeface="Comic Sans MS"/>
                <a:sym typeface="Comic Sans MS"/>
              </a:rPr>
              <a:t>71d.  Multiple substitution reactions with</a:t>
            </a:r>
            <a:br>
              <a:rPr lang="en-US" sz="2800" b="1" i="0" u="none" strike="noStrike" cap="none">
                <a:solidFill>
                  <a:srgbClr val="0C0C0C"/>
                </a:solidFill>
                <a:latin typeface="Comic Sans MS"/>
                <a:ea typeface="Comic Sans MS"/>
                <a:cs typeface="Comic Sans MS"/>
                <a:sym typeface="Comic Sans MS"/>
              </a:rPr>
            </a:br>
            <a:r>
              <a:rPr lang="en-US" sz="2800" b="1" i="0" u="none" strike="noStrike" cap="none">
                <a:solidFill>
                  <a:srgbClr val="0C0C0C"/>
                </a:solidFill>
                <a:latin typeface="Comic Sans MS"/>
                <a:ea typeface="Comic Sans MS"/>
                <a:cs typeface="Comic Sans MS"/>
                <a:sym typeface="Comic Sans MS"/>
              </a:rPr>
              <a:t>        saturated </a:t>
            </a:r>
            <a:r>
              <a:rPr lang="en-US" sz="2800" b="1">
                <a:solidFill>
                  <a:srgbClr val="0C0C0C"/>
                </a:solidFill>
                <a:latin typeface="Comic Sans MS"/>
                <a:ea typeface="Comic Sans MS"/>
                <a:cs typeface="Comic Sans MS"/>
                <a:sym typeface="Comic Sans MS"/>
              </a:rPr>
              <a:t>methane and chlorine.  </a:t>
            </a:r>
            <a:endParaRPr sz="2800" b="1" i="0" u="sng" strike="noStrike" cap="none">
              <a:solidFill>
                <a:srgbClr val="0C0C0C"/>
              </a:solidFill>
              <a:latin typeface="Comic Sans MS"/>
              <a:ea typeface="Comic Sans MS"/>
              <a:cs typeface="Comic Sans MS"/>
              <a:sym typeface="Comic Sans M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098"/>
        <p:cNvGrpSpPr/>
        <p:nvPr/>
      </p:nvGrpSpPr>
      <p:grpSpPr>
        <a:xfrm>
          <a:off x="0" y="0"/>
          <a:ext cx="0" cy="0"/>
          <a:chOff x="0" y="0"/>
          <a:chExt cx="0" cy="0"/>
        </a:xfrm>
      </p:grpSpPr>
      <p:sp>
        <p:nvSpPr>
          <p:cNvPr id="2099" name="Google Shape;2099;p89"/>
          <p:cNvSpPr txBox="1"/>
          <p:nvPr/>
        </p:nvSpPr>
        <p:spPr>
          <a:xfrm>
            <a:off x="1673225" y="2555875"/>
            <a:ext cx="2670175"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400"/>
              <a:buFont typeface="Arial"/>
              <a:buNone/>
            </a:pPr>
            <a:r>
              <a:rPr lang="en-US" sz="4400" b="0" i="0" u="none" strike="noStrike" cap="none">
                <a:solidFill>
                  <a:srgbClr val="FF0000"/>
                </a:solidFill>
                <a:latin typeface="Calibri"/>
                <a:ea typeface="Calibri"/>
                <a:cs typeface="Calibri"/>
                <a:sym typeface="Calibri"/>
              </a:rPr>
              <a:t>Cl  +  </a:t>
            </a:r>
            <a:r>
              <a:rPr lang="en-US" sz="4400" b="0" i="0" u="none" strike="noStrike" cap="none">
                <a:solidFill>
                  <a:srgbClr val="9900CC"/>
                </a:solidFill>
                <a:latin typeface="Calibri"/>
                <a:ea typeface="Calibri"/>
                <a:cs typeface="Calibri"/>
                <a:sym typeface="Calibri"/>
              </a:rPr>
              <a:t>Cl</a:t>
            </a:r>
            <a:r>
              <a:rPr lang="en-US" sz="4400" b="0" i="0" u="none" strike="noStrike" cap="none" baseline="-25000">
                <a:solidFill>
                  <a:srgbClr val="9900CC"/>
                </a:solidFill>
                <a:latin typeface="Calibri"/>
                <a:ea typeface="Calibri"/>
                <a:cs typeface="Calibri"/>
                <a:sym typeface="Calibri"/>
              </a:rPr>
              <a:t>2</a:t>
            </a:r>
            <a:endParaRPr/>
          </a:p>
        </p:txBody>
      </p:sp>
      <p:cxnSp>
        <p:nvCxnSpPr>
          <p:cNvPr id="2100" name="Google Shape;2100;p89"/>
          <p:cNvCxnSpPr/>
          <p:nvPr/>
        </p:nvCxnSpPr>
        <p:spPr>
          <a:xfrm>
            <a:off x="3657600" y="2941637"/>
            <a:ext cx="1066800" cy="0"/>
          </a:xfrm>
          <a:prstGeom prst="straightConnector1">
            <a:avLst/>
          </a:prstGeom>
          <a:noFill/>
          <a:ln w="38100" cap="flat" cmpd="sng">
            <a:solidFill>
              <a:srgbClr val="0000FF"/>
            </a:solidFill>
            <a:prstDash val="solid"/>
            <a:round/>
            <a:headEnd type="none" w="sm" len="sm"/>
            <a:tailEnd type="stealth" w="med" len="med"/>
          </a:ln>
          <a:effectLst>
            <a:outerShdw blurRad="40000" dist="23000" dir="5400000" rotWithShape="0">
              <a:srgbClr val="000000">
                <a:alpha val="34901"/>
              </a:srgbClr>
            </a:outerShdw>
          </a:effectLst>
        </p:spPr>
      </p:cxnSp>
      <p:sp>
        <p:nvSpPr>
          <p:cNvPr id="2101" name="Google Shape;2101;p89"/>
          <p:cNvSpPr txBox="1"/>
          <p:nvPr/>
        </p:nvSpPr>
        <p:spPr>
          <a:xfrm>
            <a:off x="51706" y="4691390"/>
            <a:ext cx="909229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Times New Roman"/>
              <a:buNone/>
            </a:pPr>
            <a:r>
              <a:rPr lang="en-US" sz="2800" b="0" i="0" u="none" strike="noStrike" cap="none">
                <a:solidFill>
                  <a:srgbClr val="000000"/>
                </a:solidFill>
                <a:latin typeface="Times New Roman"/>
                <a:ea typeface="Times New Roman"/>
                <a:cs typeface="Times New Roman"/>
                <a:sym typeface="Times New Roman"/>
              </a:rPr>
              <a:t>Trichloromethane  +  chlorine  →    Tetrachlormethane &amp; HCl</a:t>
            </a:r>
            <a:endParaRPr/>
          </a:p>
          <a:p>
            <a:pPr marL="0" marR="0" lvl="0" indent="0" algn="l" rtl="0">
              <a:lnSpc>
                <a:spcPct val="100000"/>
              </a:lnSpc>
              <a:spcBef>
                <a:spcPts val="0"/>
              </a:spcBef>
              <a:spcAft>
                <a:spcPts val="0"/>
              </a:spcAft>
              <a:buClr>
                <a:schemeClr val="dk1"/>
              </a:buClr>
              <a:buSzPts val="2800"/>
              <a:buFont typeface="Arial"/>
              <a:buNone/>
            </a:pPr>
            <a:endParaRPr sz="280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FF0000"/>
              </a:buClr>
              <a:buSzPts val="3200"/>
              <a:buFont typeface="Times New Roman"/>
              <a:buNone/>
            </a:pPr>
            <a:r>
              <a:rPr lang="en-US" sz="3200" b="0" i="0" u="none" strike="noStrike" cap="none">
                <a:solidFill>
                  <a:srgbClr val="FF0000"/>
                </a:solidFill>
                <a:latin typeface="Times New Roman"/>
                <a:ea typeface="Times New Roman"/>
                <a:cs typeface="Times New Roman"/>
                <a:sym typeface="Times New Roman"/>
              </a:rPr>
              <a:t>This is the organic name.  You could also call this </a:t>
            </a:r>
            <a:r>
              <a:rPr lang="en-US" sz="3200" b="0" i="0" u="none" strike="noStrike" cap="none">
                <a:solidFill>
                  <a:srgbClr val="0C0C0C"/>
                </a:solidFill>
                <a:latin typeface="Times New Roman"/>
                <a:ea typeface="Times New Roman"/>
                <a:cs typeface="Times New Roman"/>
                <a:sym typeface="Times New Roman"/>
              </a:rPr>
              <a:t>c</a:t>
            </a:r>
            <a:r>
              <a:rPr lang="en-US" sz="3200">
                <a:solidFill>
                  <a:srgbClr val="0C0C0C"/>
                </a:solidFill>
                <a:latin typeface="Times New Roman"/>
                <a:ea typeface="Times New Roman"/>
                <a:cs typeface="Times New Roman"/>
                <a:sym typeface="Times New Roman"/>
              </a:rPr>
              <a:t>arbon tetrachloride</a:t>
            </a:r>
            <a:r>
              <a:rPr lang="en-US" sz="3200">
                <a:solidFill>
                  <a:srgbClr val="FF0000"/>
                </a:solidFill>
                <a:latin typeface="Times New Roman"/>
                <a:ea typeface="Times New Roman"/>
                <a:cs typeface="Times New Roman"/>
                <a:sym typeface="Times New Roman"/>
              </a:rPr>
              <a:t>, same thing.  </a:t>
            </a:r>
            <a:r>
              <a:rPr lang="en-US" sz="3200" b="0" i="0" u="none" strike="noStrike" cap="none">
                <a:solidFill>
                  <a:srgbClr val="FF0000"/>
                </a:solidFill>
                <a:latin typeface="Times New Roman"/>
                <a:ea typeface="Times New Roman"/>
                <a:cs typeface="Times New Roman"/>
                <a:sym typeface="Times New Roman"/>
              </a:rPr>
              <a:t>   </a:t>
            </a:r>
            <a:endParaRPr/>
          </a:p>
        </p:txBody>
      </p:sp>
      <p:pic>
        <p:nvPicPr>
          <p:cNvPr id="2102" name="Google Shape;2102;p89" descr="http://upload.wikimedia.org/wikipedia/commons/c/c0/Methane-2D-square.png"/>
          <p:cNvPicPr preferRelativeResize="0"/>
          <p:nvPr/>
        </p:nvPicPr>
        <p:blipFill rotWithShape="1">
          <a:blip r:embed="rId3">
            <a:alphaModFix/>
          </a:blip>
          <a:srcRect t="23298" r="21490" b="22449"/>
          <a:stretch/>
        </p:blipFill>
        <p:spPr>
          <a:xfrm>
            <a:off x="130629" y="2374902"/>
            <a:ext cx="1614488" cy="1157287"/>
          </a:xfrm>
          <a:prstGeom prst="rect">
            <a:avLst/>
          </a:prstGeom>
          <a:noFill/>
          <a:ln>
            <a:noFill/>
          </a:ln>
        </p:spPr>
      </p:pic>
      <p:sp>
        <p:nvSpPr>
          <p:cNvPr id="2103" name="Google Shape;2103;p89"/>
          <p:cNvSpPr txBox="1"/>
          <p:nvPr/>
        </p:nvSpPr>
        <p:spPr>
          <a:xfrm>
            <a:off x="840242" y="1562102"/>
            <a:ext cx="638175"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900CC"/>
              </a:buClr>
              <a:buSzPts val="4400"/>
              <a:buFont typeface="Arial"/>
              <a:buNone/>
            </a:pPr>
            <a:r>
              <a:rPr lang="en-US" sz="4400" b="0" i="0" u="none" strike="noStrike" cap="none">
                <a:solidFill>
                  <a:srgbClr val="9900CC"/>
                </a:solidFill>
                <a:latin typeface="Calibri"/>
                <a:ea typeface="Calibri"/>
                <a:cs typeface="Calibri"/>
                <a:sym typeface="Calibri"/>
              </a:rPr>
              <a:t>Cl</a:t>
            </a:r>
            <a:endParaRPr/>
          </a:p>
        </p:txBody>
      </p:sp>
      <p:sp>
        <p:nvSpPr>
          <p:cNvPr id="2104" name="Google Shape;2104;p89"/>
          <p:cNvSpPr txBox="1"/>
          <p:nvPr/>
        </p:nvSpPr>
        <p:spPr>
          <a:xfrm>
            <a:off x="864054" y="3519489"/>
            <a:ext cx="638175" cy="7699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99"/>
              </a:buClr>
              <a:buSzPts val="4400"/>
              <a:buFont typeface="Arial"/>
              <a:buNone/>
            </a:pPr>
            <a:r>
              <a:rPr lang="en-US" sz="4400" b="0" i="0" u="none" strike="noStrike" cap="none">
                <a:solidFill>
                  <a:srgbClr val="003399"/>
                </a:solidFill>
                <a:latin typeface="Calibri"/>
                <a:ea typeface="Calibri"/>
                <a:cs typeface="Calibri"/>
                <a:sym typeface="Calibri"/>
              </a:rPr>
              <a:t>Cl</a:t>
            </a:r>
            <a:endParaRPr/>
          </a:p>
        </p:txBody>
      </p:sp>
      <p:pic>
        <p:nvPicPr>
          <p:cNvPr id="2105" name="Google Shape;2105;p89" descr="http://upload.wikimedia.org/wikipedia/commons/c/c0/Methane-2D-square.png"/>
          <p:cNvPicPr preferRelativeResize="0"/>
          <p:nvPr/>
        </p:nvPicPr>
        <p:blipFill rotWithShape="1">
          <a:blip r:embed="rId3">
            <a:alphaModFix/>
          </a:blip>
          <a:srcRect t="23298" r="21490" b="22449"/>
          <a:stretch/>
        </p:blipFill>
        <p:spPr>
          <a:xfrm>
            <a:off x="4963110" y="2374902"/>
            <a:ext cx="1614488" cy="1157287"/>
          </a:xfrm>
          <a:prstGeom prst="rect">
            <a:avLst/>
          </a:prstGeom>
          <a:noFill/>
          <a:ln>
            <a:noFill/>
          </a:ln>
        </p:spPr>
      </p:pic>
      <p:sp>
        <p:nvSpPr>
          <p:cNvPr id="2106" name="Google Shape;2106;p89"/>
          <p:cNvSpPr txBox="1"/>
          <p:nvPr/>
        </p:nvSpPr>
        <p:spPr>
          <a:xfrm>
            <a:off x="5672723" y="1562102"/>
            <a:ext cx="638175"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900CC"/>
              </a:buClr>
              <a:buSzPts val="4400"/>
              <a:buFont typeface="Arial"/>
              <a:buNone/>
            </a:pPr>
            <a:r>
              <a:rPr lang="en-US" sz="4400" b="0" i="0" u="none" strike="noStrike" cap="none">
                <a:solidFill>
                  <a:srgbClr val="9900CC"/>
                </a:solidFill>
                <a:latin typeface="Calibri"/>
                <a:ea typeface="Calibri"/>
                <a:cs typeface="Calibri"/>
                <a:sym typeface="Calibri"/>
              </a:rPr>
              <a:t>Cl</a:t>
            </a:r>
            <a:endParaRPr/>
          </a:p>
        </p:txBody>
      </p:sp>
      <p:sp>
        <p:nvSpPr>
          <p:cNvPr id="2107" name="Google Shape;2107;p89"/>
          <p:cNvSpPr txBox="1"/>
          <p:nvPr/>
        </p:nvSpPr>
        <p:spPr>
          <a:xfrm>
            <a:off x="5696535" y="3519489"/>
            <a:ext cx="638175" cy="7699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99"/>
              </a:buClr>
              <a:buSzPts val="4400"/>
              <a:buFont typeface="Arial"/>
              <a:buNone/>
            </a:pPr>
            <a:r>
              <a:rPr lang="en-US" sz="4400" b="0" i="0" u="none" strike="noStrike" cap="none">
                <a:solidFill>
                  <a:srgbClr val="003399"/>
                </a:solidFill>
                <a:latin typeface="Calibri"/>
                <a:ea typeface="Calibri"/>
                <a:cs typeface="Calibri"/>
                <a:sym typeface="Calibri"/>
              </a:rPr>
              <a:t>Cl</a:t>
            </a:r>
            <a:endParaRPr/>
          </a:p>
        </p:txBody>
      </p:sp>
      <p:sp>
        <p:nvSpPr>
          <p:cNvPr id="2108" name="Google Shape;2108;p89"/>
          <p:cNvSpPr txBox="1"/>
          <p:nvPr/>
        </p:nvSpPr>
        <p:spPr>
          <a:xfrm>
            <a:off x="6646261" y="2568576"/>
            <a:ext cx="2670175" cy="769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0C0C"/>
              </a:buClr>
              <a:buSzPts val="4400"/>
              <a:buFont typeface="Arial"/>
              <a:buNone/>
            </a:pPr>
            <a:r>
              <a:rPr lang="en-US" sz="4400" b="0" i="0" u="none" strike="noStrike" cap="none">
                <a:solidFill>
                  <a:srgbClr val="0C0C0C"/>
                </a:solidFill>
                <a:latin typeface="Calibri"/>
                <a:ea typeface="Calibri"/>
                <a:cs typeface="Calibri"/>
                <a:sym typeface="Calibri"/>
              </a:rPr>
              <a:t>Cl</a:t>
            </a:r>
            <a:r>
              <a:rPr lang="en-US" sz="4400" b="0" i="0" u="none" strike="noStrike" cap="none">
                <a:solidFill>
                  <a:srgbClr val="FF0000"/>
                </a:solidFill>
                <a:latin typeface="Calibri"/>
                <a:ea typeface="Calibri"/>
                <a:cs typeface="Calibri"/>
                <a:sym typeface="Calibri"/>
              </a:rPr>
              <a:t>  +  HCl</a:t>
            </a:r>
            <a:endParaRPr sz="4400" b="0" i="0" u="none" strike="noStrike" cap="none" baseline="-25000">
              <a:solidFill>
                <a:srgbClr val="9900CC"/>
              </a:solidFill>
              <a:latin typeface="Calibri"/>
              <a:ea typeface="Calibri"/>
              <a:cs typeface="Calibri"/>
              <a:sym typeface="Calibri"/>
            </a:endParaRPr>
          </a:p>
        </p:txBody>
      </p:sp>
      <p:sp>
        <p:nvSpPr>
          <p:cNvPr id="2109" name="Google Shape;2109;p89"/>
          <p:cNvSpPr txBox="1"/>
          <p:nvPr/>
        </p:nvSpPr>
        <p:spPr>
          <a:xfrm>
            <a:off x="4805518" y="2630378"/>
            <a:ext cx="709613"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a:solidFill>
                  <a:schemeClr val="dk1"/>
                </a:solidFill>
                <a:latin typeface="Arial"/>
                <a:ea typeface="Arial"/>
                <a:cs typeface="Arial"/>
                <a:sym typeface="Arial"/>
              </a:rPr>
              <a:t>Cl</a:t>
            </a:r>
            <a:endParaRPr/>
          </a:p>
        </p:txBody>
      </p:sp>
      <p:sp>
        <p:nvSpPr>
          <p:cNvPr id="2110" name="Google Shape;2110;p89"/>
          <p:cNvSpPr txBox="1"/>
          <p:nvPr/>
        </p:nvSpPr>
        <p:spPr>
          <a:xfrm>
            <a:off x="0" y="0"/>
            <a:ext cx="9144000" cy="954107"/>
          </a:xfrm>
          <a:prstGeom prst="rect">
            <a:avLst/>
          </a:prstGeom>
          <a:solidFill>
            <a:srgbClr val="FFE6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C0C0C"/>
              </a:buClr>
              <a:buSzPts val="2800"/>
              <a:buFont typeface="Arial"/>
              <a:buNone/>
            </a:pPr>
            <a:r>
              <a:rPr lang="en-US" sz="2800" b="1" i="0" u="none" strike="noStrike" cap="none">
                <a:solidFill>
                  <a:srgbClr val="0C0C0C"/>
                </a:solidFill>
                <a:latin typeface="Comic Sans MS"/>
                <a:ea typeface="Comic Sans MS"/>
                <a:cs typeface="Comic Sans MS"/>
                <a:sym typeface="Comic Sans MS"/>
              </a:rPr>
              <a:t>71d.  Multiple substitution reactions with</a:t>
            </a:r>
            <a:br>
              <a:rPr lang="en-US" sz="2800" b="1" i="0" u="none" strike="noStrike" cap="none">
                <a:solidFill>
                  <a:srgbClr val="0C0C0C"/>
                </a:solidFill>
                <a:latin typeface="Comic Sans MS"/>
                <a:ea typeface="Comic Sans MS"/>
                <a:cs typeface="Comic Sans MS"/>
                <a:sym typeface="Comic Sans MS"/>
              </a:rPr>
            </a:br>
            <a:r>
              <a:rPr lang="en-US" sz="2800" b="1" i="0" u="none" strike="noStrike" cap="none">
                <a:solidFill>
                  <a:srgbClr val="0C0C0C"/>
                </a:solidFill>
                <a:latin typeface="Comic Sans MS"/>
                <a:ea typeface="Comic Sans MS"/>
                <a:cs typeface="Comic Sans MS"/>
                <a:sym typeface="Comic Sans MS"/>
              </a:rPr>
              <a:t>        saturated </a:t>
            </a:r>
            <a:r>
              <a:rPr lang="en-US" sz="2800" b="1">
                <a:solidFill>
                  <a:srgbClr val="0C0C0C"/>
                </a:solidFill>
                <a:latin typeface="Comic Sans MS"/>
                <a:ea typeface="Comic Sans MS"/>
                <a:cs typeface="Comic Sans MS"/>
                <a:sym typeface="Comic Sans MS"/>
              </a:rPr>
              <a:t>methane and chlorine.  </a:t>
            </a:r>
            <a:endParaRPr sz="2800" b="1" i="0" u="sng" strike="noStrike" cap="none">
              <a:solidFill>
                <a:srgbClr val="0C0C0C"/>
              </a:solidFill>
              <a:latin typeface="Comic Sans MS"/>
              <a:ea typeface="Comic Sans MS"/>
              <a:cs typeface="Comic Sans MS"/>
              <a:sym typeface="Comic Sans M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114"/>
        <p:cNvGrpSpPr/>
        <p:nvPr/>
      </p:nvGrpSpPr>
      <p:grpSpPr>
        <a:xfrm>
          <a:off x="0" y="0"/>
          <a:ext cx="0" cy="0"/>
          <a:chOff x="0" y="0"/>
          <a:chExt cx="0" cy="0"/>
        </a:xfrm>
      </p:grpSpPr>
      <p:sp>
        <p:nvSpPr>
          <p:cNvPr id="2115" name="Google Shape;2115;p90"/>
          <p:cNvSpPr txBox="1"/>
          <p:nvPr/>
        </p:nvSpPr>
        <p:spPr>
          <a:xfrm>
            <a:off x="0" y="-9427"/>
            <a:ext cx="9144000"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600"/>
              <a:buFont typeface="Arial"/>
              <a:buNone/>
            </a:pPr>
            <a:r>
              <a:rPr lang="en-US" sz="3600">
                <a:solidFill>
                  <a:schemeClr val="dk1"/>
                </a:solidFill>
                <a:latin typeface="Times New Roman"/>
                <a:ea typeface="Times New Roman"/>
                <a:cs typeface="Times New Roman"/>
                <a:sym typeface="Times New Roman"/>
              </a:rPr>
              <a:t>72.  Halogens can be substituted into    </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saturated hydrocarbons, alkanes.</a:t>
            </a:r>
            <a:br>
              <a:rPr lang="en-US" sz="3600">
                <a:solidFill>
                  <a:schemeClr val="dk1"/>
                </a:solidFill>
                <a:latin typeface="Times New Roman"/>
                <a:ea typeface="Times New Roman"/>
                <a:cs typeface="Times New Roman"/>
                <a:sym typeface="Times New Roman"/>
              </a:rPr>
            </a:br>
            <a:endParaRPr sz="3600">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rgbClr val="339933"/>
              </a:buClr>
              <a:buSzPts val="3600"/>
              <a:buFont typeface="Arial"/>
              <a:buNone/>
            </a:pPr>
            <a:r>
              <a:rPr lang="en-US" sz="3600">
                <a:solidFill>
                  <a:srgbClr val="339933"/>
                </a:solidFill>
                <a:latin typeface="Times New Roman"/>
                <a:ea typeface="Times New Roman"/>
                <a:cs typeface="Times New Roman"/>
                <a:sym typeface="Times New Roman"/>
              </a:rPr>
              <a:t>73.  It happens ONE HALOGEN AT A TIME.</a:t>
            </a:r>
            <a:endParaRPr/>
          </a:p>
          <a:p>
            <a:pPr marL="0" marR="0" lvl="0" indent="0" algn="l" rtl="0">
              <a:spcBef>
                <a:spcPts val="0"/>
              </a:spcBef>
              <a:spcAft>
                <a:spcPts val="0"/>
              </a:spcAft>
              <a:buClr>
                <a:schemeClr val="dk1"/>
              </a:buClr>
              <a:buSzPts val="3600"/>
              <a:buFont typeface="Arial"/>
              <a:buNone/>
            </a:pPr>
            <a:endParaRPr sz="3600">
              <a:solidFill>
                <a:schemeClr val="dk1"/>
              </a:solidFill>
              <a:latin typeface="Times New Roman"/>
              <a:ea typeface="Times New Roman"/>
              <a:cs typeface="Times New Roman"/>
              <a:sym typeface="Times New Roman"/>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119"/>
        <p:cNvGrpSpPr/>
        <p:nvPr/>
      </p:nvGrpSpPr>
      <p:grpSpPr>
        <a:xfrm>
          <a:off x="0" y="0"/>
          <a:ext cx="0" cy="0"/>
          <a:chOff x="0" y="0"/>
          <a:chExt cx="0" cy="0"/>
        </a:xfrm>
      </p:grpSpPr>
      <p:sp>
        <p:nvSpPr>
          <p:cNvPr id="2120" name="Google Shape;2120;p91"/>
          <p:cNvSpPr txBox="1"/>
          <p:nvPr/>
        </p:nvSpPr>
        <p:spPr>
          <a:xfrm>
            <a:off x="0" y="-9427"/>
            <a:ext cx="9144000" cy="68387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600"/>
              <a:buFont typeface="Arial"/>
              <a:buNone/>
            </a:pPr>
            <a:r>
              <a:rPr lang="en-US" sz="3600">
                <a:solidFill>
                  <a:schemeClr val="dk1"/>
                </a:solidFill>
                <a:latin typeface="Times New Roman"/>
                <a:ea typeface="Times New Roman"/>
                <a:cs typeface="Times New Roman"/>
                <a:sym typeface="Times New Roman"/>
              </a:rPr>
              <a:t>74.  When you combine halogens with</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unsaturated hydrocarbons (alkenes/alkynes)</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a different reaction happens called an</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         </a:t>
            </a:r>
            <a:r>
              <a:rPr lang="en-US" sz="6000" u="sng">
                <a:solidFill>
                  <a:schemeClr val="dk1"/>
                </a:solidFill>
                <a:latin typeface="Times New Roman"/>
                <a:ea typeface="Times New Roman"/>
                <a:cs typeface="Times New Roman"/>
                <a:sym typeface="Times New Roman"/>
              </a:rPr>
              <a:t>ADDITION REACTION</a:t>
            </a:r>
            <a:r>
              <a:rPr lang="en-US" sz="3600">
                <a:solidFill>
                  <a:schemeClr val="dk1"/>
                </a:solidFill>
                <a:latin typeface="Times New Roman"/>
                <a:ea typeface="Times New Roman"/>
                <a:cs typeface="Times New Roman"/>
                <a:sym typeface="Times New Roman"/>
              </a:rPr>
              <a:t> </a:t>
            </a:r>
            <a:br>
              <a:rPr lang="en-US" sz="3600">
                <a:solidFill>
                  <a:schemeClr val="dk1"/>
                </a:solidFill>
                <a:latin typeface="Times New Roman"/>
                <a:ea typeface="Times New Roman"/>
                <a:cs typeface="Times New Roman"/>
                <a:sym typeface="Times New Roman"/>
              </a:rPr>
            </a:br>
            <a:endParaRPr sz="3600">
              <a:solidFill>
                <a:schemeClr val="dk1"/>
              </a:solidFill>
              <a:latin typeface="Times New Roman"/>
              <a:ea typeface="Times New Roman"/>
              <a:cs typeface="Times New Roman"/>
              <a:sym typeface="Times New Roman"/>
            </a:endParaRPr>
          </a:p>
          <a:p>
            <a:pPr marL="0" marR="0" lvl="0" indent="0" algn="l" rtl="0">
              <a:spcBef>
                <a:spcPts val="640"/>
              </a:spcBef>
              <a:spcAft>
                <a:spcPts val="0"/>
              </a:spcAft>
              <a:buClr>
                <a:srgbClr val="FF0000"/>
              </a:buClr>
              <a:buSzPts val="3200"/>
              <a:buFont typeface="Arial"/>
              <a:buNone/>
            </a:pPr>
            <a:r>
              <a:rPr lang="en-US" sz="3200">
                <a:solidFill>
                  <a:srgbClr val="FF0000"/>
                </a:solidFill>
                <a:latin typeface="Times New Roman"/>
                <a:ea typeface="Times New Roman"/>
                <a:cs typeface="Times New Roman"/>
                <a:sym typeface="Times New Roman"/>
              </a:rPr>
              <a:t>That’s because when the double bond “opens up”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to a single bond, and it opens up 2 spots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for BOTH halogens to join the molecule, </a:t>
            </a:r>
            <a:br>
              <a:rPr lang="en-US" sz="3200">
                <a:solidFill>
                  <a:srgbClr val="FF0000"/>
                </a:solidFill>
                <a:latin typeface="Times New Roman"/>
                <a:ea typeface="Times New Roman"/>
                <a:cs typeface="Times New Roman"/>
                <a:sym typeface="Times New Roman"/>
              </a:rPr>
            </a:br>
            <a:br>
              <a:rPr lang="en-US" sz="3200">
                <a:solidFill>
                  <a:srgbClr val="FF0000"/>
                </a:solidFill>
                <a:latin typeface="Times New Roman"/>
                <a:ea typeface="Times New Roman"/>
                <a:cs typeface="Times New Roman"/>
                <a:sym typeface="Times New Roman"/>
              </a:rPr>
            </a:br>
            <a:r>
              <a:rPr lang="en-US" sz="3200">
                <a:solidFill>
                  <a:srgbClr val="3333FF"/>
                </a:solidFill>
                <a:latin typeface="Times New Roman"/>
                <a:ea typeface="Times New Roman"/>
                <a:cs typeface="Times New Roman"/>
                <a:sym typeface="Times New Roman"/>
              </a:rPr>
              <a:t>or, a triple bond opens up into a double bond, </a:t>
            </a:r>
            <a:br>
              <a:rPr lang="en-US" sz="3200">
                <a:solidFill>
                  <a:srgbClr val="3333FF"/>
                </a:solidFill>
                <a:latin typeface="Times New Roman"/>
                <a:ea typeface="Times New Roman"/>
                <a:cs typeface="Times New Roman"/>
                <a:sym typeface="Times New Roman"/>
              </a:rPr>
            </a:br>
            <a:r>
              <a:rPr lang="en-US" sz="3200">
                <a:solidFill>
                  <a:srgbClr val="3333FF"/>
                </a:solidFill>
                <a:latin typeface="Times New Roman"/>
                <a:ea typeface="Times New Roman"/>
                <a:cs typeface="Times New Roman"/>
                <a:sym typeface="Times New Roman"/>
              </a:rPr>
              <a:t>        and again, you ADD both halogens at once.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2125"/>
        <p:cNvGrpSpPr/>
        <p:nvPr/>
      </p:nvGrpSpPr>
      <p:grpSpPr>
        <a:xfrm>
          <a:off x="0" y="0"/>
          <a:ext cx="0" cy="0"/>
          <a:chOff x="0" y="0"/>
          <a:chExt cx="0" cy="0"/>
        </a:xfrm>
      </p:grpSpPr>
      <p:sp>
        <p:nvSpPr>
          <p:cNvPr id="2126" name="Google Shape;2126;p92"/>
          <p:cNvSpPr txBox="1"/>
          <p:nvPr/>
        </p:nvSpPr>
        <p:spPr>
          <a:xfrm>
            <a:off x="0" y="0"/>
            <a:ext cx="9144000" cy="2185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5400"/>
              <a:buFont typeface="Arial"/>
              <a:buNone/>
            </a:pPr>
            <a:r>
              <a:rPr lang="en-US" sz="5400">
                <a:solidFill>
                  <a:srgbClr val="3333FF"/>
                </a:solidFill>
                <a:latin typeface="Times New Roman"/>
                <a:ea typeface="Times New Roman"/>
                <a:cs typeface="Times New Roman"/>
                <a:sym typeface="Times New Roman"/>
              </a:rPr>
              <a:t>75.  Addition reactions…</a:t>
            </a:r>
            <a:br>
              <a:rPr lang="en-US" sz="5400">
                <a:solidFill>
                  <a:srgbClr val="3333FF"/>
                </a:solidFill>
                <a:latin typeface="Times New Roman"/>
                <a:ea typeface="Times New Roman"/>
                <a:cs typeface="Times New Roman"/>
                <a:sym typeface="Times New Roman"/>
              </a:rPr>
            </a:br>
            <a:r>
              <a:rPr lang="en-US" sz="5400">
                <a:solidFill>
                  <a:srgbClr val="3333FF"/>
                </a:solidFill>
                <a:latin typeface="Times New Roman"/>
                <a:ea typeface="Times New Roman"/>
                <a:cs typeface="Times New Roman"/>
                <a:sym typeface="Times New Roman"/>
              </a:rPr>
              <a:t>       </a:t>
            </a:r>
            <a:r>
              <a:rPr lang="en-US" sz="5400">
                <a:solidFill>
                  <a:srgbClr val="000000"/>
                </a:solidFill>
                <a:latin typeface="Times New Roman"/>
                <a:ea typeface="Times New Roman"/>
                <a:cs typeface="Times New Roman"/>
                <a:sym typeface="Times New Roman"/>
              </a:rPr>
              <a:t>Ethene + Bromine →</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              </a:t>
            </a:r>
            <a:r>
              <a:rPr lang="en-US" sz="2800">
                <a:solidFill>
                  <a:srgbClr val="3333FF"/>
                </a:solidFill>
                <a:latin typeface="Times New Roman"/>
                <a:ea typeface="Times New Roman"/>
                <a:cs typeface="Times New Roman"/>
                <a:sym typeface="Times New Roman"/>
              </a:rPr>
              <a:t>(unsaturated hydrocarbon + halogen…)</a:t>
            </a:r>
            <a:endParaRPr sz="8000">
              <a:solidFill>
                <a:srgbClr val="3333FF"/>
              </a:solidFill>
              <a:latin typeface="Times New Roman"/>
              <a:ea typeface="Times New Roman"/>
              <a:cs typeface="Times New Roman"/>
              <a:sym typeface="Times New Roman"/>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131"/>
        <p:cNvGrpSpPr/>
        <p:nvPr/>
      </p:nvGrpSpPr>
      <p:grpSpPr>
        <a:xfrm>
          <a:off x="0" y="0"/>
          <a:ext cx="0" cy="0"/>
          <a:chOff x="0" y="0"/>
          <a:chExt cx="0" cy="0"/>
        </a:xfrm>
      </p:grpSpPr>
      <p:sp>
        <p:nvSpPr>
          <p:cNvPr id="2132" name="Google Shape;2132;p93"/>
          <p:cNvSpPr txBox="1"/>
          <p:nvPr/>
        </p:nvSpPr>
        <p:spPr>
          <a:xfrm>
            <a:off x="0" y="0"/>
            <a:ext cx="9144000" cy="2185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5400"/>
              <a:buFont typeface="Arial"/>
              <a:buNone/>
            </a:pPr>
            <a:r>
              <a:rPr lang="en-US" sz="5400">
                <a:solidFill>
                  <a:srgbClr val="3333FF"/>
                </a:solidFill>
                <a:latin typeface="Times New Roman"/>
                <a:ea typeface="Times New Roman"/>
                <a:cs typeface="Times New Roman"/>
                <a:sym typeface="Times New Roman"/>
              </a:rPr>
              <a:t>75.  Addition reactions…</a:t>
            </a:r>
            <a:br>
              <a:rPr lang="en-US" sz="5400">
                <a:solidFill>
                  <a:srgbClr val="3333FF"/>
                </a:solidFill>
                <a:latin typeface="Times New Roman"/>
                <a:ea typeface="Times New Roman"/>
                <a:cs typeface="Times New Roman"/>
                <a:sym typeface="Times New Roman"/>
              </a:rPr>
            </a:br>
            <a:r>
              <a:rPr lang="en-US" sz="5400">
                <a:solidFill>
                  <a:srgbClr val="3333FF"/>
                </a:solidFill>
                <a:latin typeface="Times New Roman"/>
                <a:ea typeface="Times New Roman"/>
                <a:cs typeface="Times New Roman"/>
                <a:sym typeface="Times New Roman"/>
              </a:rPr>
              <a:t>       </a:t>
            </a:r>
            <a:r>
              <a:rPr lang="en-US" sz="5400">
                <a:solidFill>
                  <a:srgbClr val="000000"/>
                </a:solidFill>
                <a:latin typeface="Times New Roman"/>
                <a:ea typeface="Times New Roman"/>
                <a:cs typeface="Times New Roman"/>
                <a:sym typeface="Times New Roman"/>
              </a:rPr>
              <a:t>Ethene + Bromine →</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              </a:t>
            </a:r>
            <a:r>
              <a:rPr lang="en-US" sz="2800">
                <a:solidFill>
                  <a:srgbClr val="3333FF"/>
                </a:solidFill>
                <a:latin typeface="Times New Roman"/>
                <a:ea typeface="Times New Roman"/>
                <a:cs typeface="Times New Roman"/>
                <a:sym typeface="Times New Roman"/>
              </a:rPr>
              <a:t>(unsaturated hydrocarbon + halogen…)</a:t>
            </a:r>
            <a:endParaRPr sz="8000">
              <a:solidFill>
                <a:srgbClr val="3333FF"/>
              </a:solidFill>
              <a:latin typeface="Times New Roman"/>
              <a:ea typeface="Times New Roman"/>
              <a:cs typeface="Times New Roman"/>
              <a:sym typeface="Times New Roman"/>
            </a:endParaRPr>
          </a:p>
        </p:txBody>
      </p:sp>
      <p:pic>
        <p:nvPicPr>
          <p:cNvPr id="2133" name="Google Shape;2133;p93"/>
          <p:cNvPicPr preferRelativeResize="0"/>
          <p:nvPr/>
        </p:nvPicPr>
        <p:blipFill rotWithShape="1">
          <a:blip r:embed="rId3">
            <a:alphaModFix/>
          </a:blip>
          <a:srcRect/>
          <a:stretch/>
        </p:blipFill>
        <p:spPr>
          <a:xfrm>
            <a:off x="152400" y="3048000"/>
            <a:ext cx="2185988" cy="2057400"/>
          </a:xfrm>
          <a:prstGeom prst="rect">
            <a:avLst/>
          </a:prstGeom>
          <a:noFill/>
          <a:ln>
            <a:noFill/>
          </a:ln>
        </p:spPr>
      </p:pic>
      <p:sp>
        <p:nvSpPr>
          <p:cNvPr id="2134" name="Google Shape;2134;p93"/>
          <p:cNvSpPr txBox="1"/>
          <p:nvPr/>
        </p:nvSpPr>
        <p:spPr>
          <a:xfrm>
            <a:off x="2438400" y="3733800"/>
            <a:ext cx="23622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 </a:t>
            </a:r>
            <a:r>
              <a:rPr lang="en-US" sz="3600">
                <a:solidFill>
                  <a:srgbClr val="3333FF"/>
                </a:solidFill>
                <a:latin typeface="Times New Roman"/>
                <a:ea typeface="Times New Roman"/>
                <a:cs typeface="Times New Roman"/>
                <a:sym typeface="Times New Roman"/>
              </a:rPr>
              <a:t>Br</a:t>
            </a:r>
            <a:r>
              <a:rPr lang="en-US" sz="3600" baseline="-25000">
                <a:solidFill>
                  <a:srgbClr val="3333FF"/>
                </a:solidFill>
                <a:latin typeface="Times New Roman"/>
                <a:ea typeface="Times New Roman"/>
                <a:cs typeface="Times New Roman"/>
                <a:sym typeface="Times New Roman"/>
              </a:rPr>
              <a:t>2</a:t>
            </a:r>
            <a:r>
              <a:rPr lang="en-US" sz="3600">
                <a:solidFill>
                  <a:schemeClr val="dk1"/>
                </a:solidFill>
                <a:latin typeface="Times New Roman"/>
                <a:ea typeface="Times New Roman"/>
                <a:cs typeface="Times New Roman"/>
                <a:sym typeface="Times New Roman"/>
              </a:rPr>
              <a:t> →</a:t>
            </a:r>
            <a:endParaRPr/>
          </a:p>
        </p:txBody>
      </p:sp>
      <p:pic>
        <p:nvPicPr>
          <p:cNvPr id="2135" name="Google Shape;2135;p93" descr="Ethane Molecular Formula, Structure &amp; Uses | What is Ethane? - Video &amp;  Lesson Transcript | Study.com"/>
          <p:cNvPicPr preferRelativeResize="0"/>
          <p:nvPr/>
        </p:nvPicPr>
        <p:blipFill rotWithShape="1">
          <a:blip r:embed="rId4">
            <a:alphaModFix/>
          </a:blip>
          <a:srcRect/>
          <a:stretch/>
        </p:blipFill>
        <p:spPr>
          <a:xfrm>
            <a:off x="5105400" y="2933700"/>
            <a:ext cx="3028950" cy="2286000"/>
          </a:xfrm>
          <a:prstGeom prst="rect">
            <a:avLst/>
          </a:prstGeom>
          <a:noFill/>
          <a:ln>
            <a:noFill/>
          </a:ln>
        </p:spPr>
      </p:pic>
      <p:sp>
        <p:nvSpPr>
          <p:cNvPr id="2136" name="Google Shape;2136;p93"/>
          <p:cNvSpPr txBox="1"/>
          <p:nvPr/>
        </p:nvSpPr>
        <p:spPr>
          <a:xfrm>
            <a:off x="7696200" y="3753534"/>
            <a:ext cx="1143000"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rgbClr val="3333FF"/>
                </a:solidFill>
                <a:latin typeface="Times New Roman"/>
                <a:ea typeface="Times New Roman"/>
                <a:cs typeface="Times New Roman"/>
                <a:sym typeface="Times New Roman"/>
              </a:rPr>
              <a:t>Br</a:t>
            </a:r>
            <a:endParaRPr/>
          </a:p>
        </p:txBody>
      </p:sp>
      <p:sp>
        <p:nvSpPr>
          <p:cNvPr id="2137" name="Google Shape;2137;p93"/>
          <p:cNvSpPr txBox="1"/>
          <p:nvPr/>
        </p:nvSpPr>
        <p:spPr>
          <a:xfrm>
            <a:off x="4818668" y="3733799"/>
            <a:ext cx="768088"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a:solidFill>
                  <a:srgbClr val="3333FF"/>
                </a:solidFill>
                <a:latin typeface="Times New Roman"/>
                <a:ea typeface="Times New Roman"/>
                <a:cs typeface="Times New Roman"/>
                <a:sym typeface="Times New Roman"/>
              </a:rPr>
              <a:t>Br</a:t>
            </a:r>
            <a:endParaRPr/>
          </a:p>
        </p:txBody>
      </p:sp>
      <p:sp>
        <p:nvSpPr>
          <p:cNvPr id="2138" name="Google Shape;2138;p93"/>
          <p:cNvSpPr txBox="1"/>
          <p:nvPr/>
        </p:nvSpPr>
        <p:spPr>
          <a:xfrm>
            <a:off x="5410200" y="5498812"/>
            <a:ext cx="363648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3333FF"/>
                </a:solidFill>
                <a:latin typeface="Times New Roman"/>
                <a:ea typeface="Times New Roman"/>
                <a:cs typeface="Times New Roman"/>
                <a:sym typeface="Times New Roman"/>
              </a:rPr>
              <a:t>1,2 dibromoethane</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142"/>
        <p:cNvGrpSpPr/>
        <p:nvPr/>
      </p:nvGrpSpPr>
      <p:grpSpPr>
        <a:xfrm>
          <a:off x="0" y="0"/>
          <a:ext cx="0" cy="0"/>
          <a:chOff x="0" y="0"/>
          <a:chExt cx="0" cy="0"/>
        </a:xfrm>
      </p:grpSpPr>
      <p:sp>
        <p:nvSpPr>
          <p:cNvPr id="2143" name="Google Shape;2143;p94"/>
          <p:cNvSpPr txBox="1"/>
          <p:nvPr/>
        </p:nvSpPr>
        <p:spPr>
          <a:xfrm>
            <a:off x="-3142" y="12569"/>
            <a:ext cx="8991600" cy="2185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5400"/>
              <a:buFont typeface="Arial"/>
              <a:buNone/>
            </a:pPr>
            <a:r>
              <a:rPr lang="en-US" sz="5400">
                <a:solidFill>
                  <a:srgbClr val="3333FF"/>
                </a:solidFill>
                <a:latin typeface="Times New Roman"/>
                <a:ea typeface="Times New Roman"/>
                <a:cs typeface="Times New Roman"/>
                <a:sym typeface="Times New Roman"/>
              </a:rPr>
              <a:t>76.  Addition reactions…</a:t>
            </a:r>
            <a:br>
              <a:rPr lang="en-US" sz="5400">
                <a:solidFill>
                  <a:srgbClr val="3333FF"/>
                </a:solidFill>
                <a:latin typeface="Times New Roman"/>
                <a:ea typeface="Times New Roman"/>
                <a:cs typeface="Times New Roman"/>
                <a:sym typeface="Times New Roman"/>
              </a:rPr>
            </a:br>
            <a:r>
              <a:rPr lang="en-US" sz="5400">
                <a:solidFill>
                  <a:srgbClr val="3333FF"/>
                </a:solidFill>
                <a:latin typeface="Times New Roman"/>
                <a:ea typeface="Times New Roman"/>
                <a:cs typeface="Times New Roman"/>
                <a:sym typeface="Times New Roman"/>
              </a:rPr>
              <a:t>       </a:t>
            </a:r>
            <a:r>
              <a:rPr lang="en-US" sz="5400">
                <a:solidFill>
                  <a:srgbClr val="000000"/>
                </a:solidFill>
                <a:latin typeface="Times New Roman"/>
                <a:ea typeface="Times New Roman"/>
                <a:cs typeface="Times New Roman"/>
                <a:sym typeface="Times New Roman"/>
              </a:rPr>
              <a:t>2-pentene + fluorine →</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              </a:t>
            </a:r>
            <a:r>
              <a:rPr lang="en-US" sz="2800">
                <a:solidFill>
                  <a:srgbClr val="3333FF"/>
                </a:solidFill>
                <a:latin typeface="Times New Roman"/>
                <a:ea typeface="Times New Roman"/>
                <a:cs typeface="Times New Roman"/>
                <a:sym typeface="Times New Roman"/>
              </a:rPr>
              <a:t>(unsaturated hydrocarbon + halogen…)</a:t>
            </a:r>
            <a:endParaRPr sz="8000">
              <a:solidFill>
                <a:srgbClr val="3333FF"/>
              </a:solidFill>
              <a:latin typeface="Times New Roman"/>
              <a:ea typeface="Times New Roman"/>
              <a:cs typeface="Times New Roman"/>
              <a:sym typeface="Times New Roman"/>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147"/>
        <p:cNvGrpSpPr/>
        <p:nvPr/>
      </p:nvGrpSpPr>
      <p:grpSpPr>
        <a:xfrm>
          <a:off x="0" y="0"/>
          <a:ext cx="0" cy="0"/>
          <a:chOff x="0" y="0"/>
          <a:chExt cx="0" cy="0"/>
        </a:xfrm>
      </p:grpSpPr>
      <p:sp>
        <p:nvSpPr>
          <p:cNvPr id="2148" name="Google Shape;2148;p95"/>
          <p:cNvSpPr txBox="1"/>
          <p:nvPr/>
        </p:nvSpPr>
        <p:spPr>
          <a:xfrm>
            <a:off x="-3142" y="12569"/>
            <a:ext cx="8991600" cy="2185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5400"/>
              <a:buFont typeface="Arial"/>
              <a:buNone/>
            </a:pPr>
            <a:r>
              <a:rPr lang="en-US" sz="5400">
                <a:solidFill>
                  <a:srgbClr val="3333FF"/>
                </a:solidFill>
                <a:latin typeface="Times New Roman"/>
                <a:ea typeface="Times New Roman"/>
                <a:cs typeface="Times New Roman"/>
                <a:sym typeface="Times New Roman"/>
              </a:rPr>
              <a:t>76.  Addition reactions…</a:t>
            </a:r>
            <a:br>
              <a:rPr lang="en-US" sz="5400">
                <a:solidFill>
                  <a:srgbClr val="3333FF"/>
                </a:solidFill>
                <a:latin typeface="Times New Roman"/>
                <a:ea typeface="Times New Roman"/>
                <a:cs typeface="Times New Roman"/>
                <a:sym typeface="Times New Roman"/>
              </a:rPr>
            </a:br>
            <a:r>
              <a:rPr lang="en-US" sz="5400">
                <a:solidFill>
                  <a:srgbClr val="3333FF"/>
                </a:solidFill>
                <a:latin typeface="Times New Roman"/>
                <a:ea typeface="Times New Roman"/>
                <a:cs typeface="Times New Roman"/>
                <a:sym typeface="Times New Roman"/>
              </a:rPr>
              <a:t>       </a:t>
            </a:r>
            <a:r>
              <a:rPr lang="en-US" sz="5400">
                <a:solidFill>
                  <a:srgbClr val="000000"/>
                </a:solidFill>
                <a:latin typeface="Times New Roman"/>
                <a:ea typeface="Times New Roman"/>
                <a:cs typeface="Times New Roman"/>
                <a:sym typeface="Times New Roman"/>
              </a:rPr>
              <a:t>2-pentene + fluorine →</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              </a:t>
            </a:r>
            <a:r>
              <a:rPr lang="en-US" sz="2800">
                <a:solidFill>
                  <a:srgbClr val="3333FF"/>
                </a:solidFill>
                <a:latin typeface="Times New Roman"/>
                <a:ea typeface="Times New Roman"/>
                <a:cs typeface="Times New Roman"/>
                <a:sym typeface="Times New Roman"/>
              </a:rPr>
              <a:t>(unsaturated hydrocarbon + halogen…)</a:t>
            </a:r>
            <a:endParaRPr sz="8000">
              <a:solidFill>
                <a:srgbClr val="3333FF"/>
              </a:solidFill>
              <a:latin typeface="Times New Roman"/>
              <a:ea typeface="Times New Roman"/>
              <a:cs typeface="Times New Roman"/>
              <a:sym typeface="Times New Roman"/>
            </a:endParaRPr>
          </a:p>
        </p:txBody>
      </p:sp>
      <p:sp>
        <p:nvSpPr>
          <p:cNvPr id="2149" name="Google Shape;2149;p95"/>
          <p:cNvSpPr txBox="1"/>
          <p:nvPr/>
        </p:nvSpPr>
        <p:spPr>
          <a:xfrm>
            <a:off x="3962400" y="3433713"/>
            <a:ext cx="23622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 </a:t>
            </a:r>
            <a:r>
              <a:rPr lang="en-US" sz="3600">
                <a:solidFill>
                  <a:srgbClr val="339933"/>
                </a:solidFill>
                <a:latin typeface="Times New Roman"/>
                <a:ea typeface="Times New Roman"/>
                <a:cs typeface="Times New Roman"/>
                <a:sym typeface="Times New Roman"/>
              </a:rPr>
              <a:t>F</a:t>
            </a:r>
            <a:r>
              <a:rPr lang="en-US" sz="3600" baseline="-25000">
                <a:solidFill>
                  <a:srgbClr val="339933"/>
                </a:solidFill>
                <a:latin typeface="Times New Roman"/>
                <a:ea typeface="Times New Roman"/>
                <a:cs typeface="Times New Roman"/>
                <a:sym typeface="Times New Roman"/>
              </a:rPr>
              <a:t>2</a:t>
            </a:r>
            <a:r>
              <a:rPr lang="en-US" sz="3600">
                <a:solidFill>
                  <a:schemeClr val="dk1"/>
                </a:solidFill>
                <a:latin typeface="Times New Roman"/>
                <a:ea typeface="Times New Roman"/>
                <a:cs typeface="Times New Roman"/>
                <a:sym typeface="Times New Roman"/>
              </a:rPr>
              <a:t> →</a:t>
            </a:r>
            <a:endParaRPr/>
          </a:p>
        </p:txBody>
      </p:sp>
      <p:pic>
        <p:nvPicPr>
          <p:cNvPr id="2150" name="Google Shape;2150;p95" descr="What is the bond line notation for pentane? + Example"/>
          <p:cNvPicPr preferRelativeResize="0"/>
          <p:nvPr/>
        </p:nvPicPr>
        <p:blipFill rotWithShape="1">
          <a:blip r:embed="rId3">
            <a:alphaModFix/>
          </a:blip>
          <a:srcRect/>
          <a:stretch/>
        </p:blipFill>
        <p:spPr>
          <a:xfrm>
            <a:off x="5524502" y="3105150"/>
            <a:ext cx="3467100" cy="1314450"/>
          </a:xfrm>
          <a:prstGeom prst="rect">
            <a:avLst/>
          </a:prstGeom>
          <a:noFill/>
          <a:ln>
            <a:noFill/>
          </a:ln>
        </p:spPr>
      </p:pic>
      <p:grpSp>
        <p:nvGrpSpPr>
          <p:cNvPr id="2151" name="Google Shape;2151;p95"/>
          <p:cNvGrpSpPr/>
          <p:nvPr/>
        </p:nvGrpSpPr>
        <p:grpSpPr>
          <a:xfrm>
            <a:off x="152400" y="3200400"/>
            <a:ext cx="3467100" cy="1676400"/>
            <a:chOff x="152400" y="3200400"/>
            <a:chExt cx="3467100" cy="1676400"/>
          </a:xfrm>
        </p:grpSpPr>
        <p:pic>
          <p:nvPicPr>
            <p:cNvPr id="2152" name="Google Shape;2152;p95" descr="What is the bond line notation for pentane? + Example"/>
            <p:cNvPicPr preferRelativeResize="0"/>
            <p:nvPr/>
          </p:nvPicPr>
          <p:blipFill rotWithShape="1">
            <a:blip r:embed="rId3">
              <a:alphaModFix/>
            </a:blip>
            <a:srcRect/>
            <a:stretch/>
          </p:blipFill>
          <p:spPr>
            <a:xfrm>
              <a:off x="152400" y="3200400"/>
              <a:ext cx="3467100" cy="1314450"/>
            </a:xfrm>
            <a:prstGeom prst="rect">
              <a:avLst/>
            </a:prstGeom>
            <a:noFill/>
            <a:ln>
              <a:noFill/>
            </a:ln>
          </p:spPr>
        </p:pic>
        <p:sp>
          <p:nvSpPr>
            <p:cNvPr id="2153" name="Google Shape;2153;p95"/>
            <p:cNvSpPr txBox="1"/>
            <p:nvPr/>
          </p:nvSpPr>
          <p:spPr>
            <a:xfrm>
              <a:off x="1219200" y="3962400"/>
              <a:ext cx="914400" cy="9144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54" name="Google Shape;2154;p95"/>
            <p:cNvSpPr/>
            <p:nvPr/>
          </p:nvSpPr>
          <p:spPr>
            <a:xfrm>
              <a:off x="1447800" y="3807783"/>
              <a:ext cx="304800" cy="119703"/>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55" name="Google Shape;2155;p95"/>
            <p:cNvSpPr/>
            <p:nvPr/>
          </p:nvSpPr>
          <p:spPr>
            <a:xfrm rot="-5579865">
              <a:off x="1568880" y="3807781"/>
              <a:ext cx="304800" cy="119703"/>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2156" name="Google Shape;2156;p95"/>
            <p:cNvCxnSpPr/>
            <p:nvPr/>
          </p:nvCxnSpPr>
          <p:spPr>
            <a:xfrm>
              <a:off x="1483995" y="3807783"/>
              <a:ext cx="304800" cy="0"/>
            </a:xfrm>
            <a:prstGeom prst="straightConnector1">
              <a:avLst/>
            </a:prstGeom>
            <a:noFill/>
            <a:ln w="9525" cap="flat" cmpd="sng">
              <a:solidFill>
                <a:schemeClr val="dk1"/>
              </a:solidFill>
              <a:prstDash val="solid"/>
              <a:round/>
              <a:headEnd type="none" w="sm" len="sm"/>
              <a:tailEnd type="none" w="sm" len="sm"/>
            </a:ln>
          </p:spPr>
        </p:cxnSp>
        <p:cxnSp>
          <p:nvCxnSpPr>
            <p:cNvPr id="2157" name="Google Shape;2157;p95"/>
            <p:cNvCxnSpPr/>
            <p:nvPr/>
          </p:nvCxnSpPr>
          <p:spPr>
            <a:xfrm rot="10800000" flipH="1">
              <a:off x="1483995" y="3864301"/>
              <a:ext cx="304800" cy="3"/>
            </a:xfrm>
            <a:prstGeom prst="straightConnector1">
              <a:avLst/>
            </a:prstGeom>
            <a:noFill/>
            <a:ln w="9525" cap="flat" cmpd="sng">
              <a:solidFill>
                <a:schemeClr val="dk1"/>
              </a:solidFill>
              <a:prstDash val="solid"/>
              <a:round/>
              <a:headEnd type="none" w="sm" len="sm"/>
              <a:tailEnd type="none" w="sm" len="sm"/>
            </a:ln>
          </p:spPr>
        </p:cxnSp>
      </p:grpSp>
      <p:sp>
        <p:nvSpPr>
          <p:cNvPr id="2158" name="Google Shape;2158;p95"/>
          <p:cNvSpPr txBox="1"/>
          <p:nvPr/>
        </p:nvSpPr>
        <p:spPr>
          <a:xfrm>
            <a:off x="6553200" y="4188767"/>
            <a:ext cx="914400" cy="46166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339933"/>
                </a:solidFill>
                <a:latin typeface="Times New Roman"/>
                <a:ea typeface="Times New Roman"/>
                <a:cs typeface="Times New Roman"/>
                <a:sym typeface="Times New Roman"/>
              </a:rPr>
              <a:t>F     F</a:t>
            </a:r>
            <a:endParaRPr sz="2400">
              <a:solidFill>
                <a:srgbClr val="339933"/>
              </a:solidFill>
              <a:latin typeface="Times New Roman"/>
              <a:ea typeface="Times New Roman"/>
              <a:cs typeface="Times New Roman"/>
              <a:sym typeface="Times New Roman"/>
            </a:endParaRPr>
          </a:p>
        </p:txBody>
      </p:sp>
      <p:sp>
        <p:nvSpPr>
          <p:cNvPr id="2159" name="Google Shape;2159;p95"/>
          <p:cNvSpPr txBox="1"/>
          <p:nvPr/>
        </p:nvSpPr>
        <p:spPr>
          <a:xfrm>
            <a:off x="5468332" y="4761995"/>
            <a:ext cx="357825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339933"/>
                </a:solidFill>
                <a:latin typeface="Times New Roman"/>
                <a:ea typeface="Times New Roman"/>
                <a:cs typeface="Times New Roman"/>
                <a:sym typeface="Times New Roman"/>
              </a:rPr>
              <a:t>2,3 difluoro pentane</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163"/>
        <p:cNvGrpSpPr/>
        <p:nvPr/>
      </p:nvGrpSpPr>
      <p:grpSpPr>
        <a:xfrm>
          <a:off x="0" y="0"/>
          <a:ext cx="0" cy="0"/>
          <a:chOff x="0" y="0"/>
          <a:chExt cx="0" cy="0"/>
        </a:xfrm>
      </p:grpSpPr>
      <p:sp>
        <p:nvSpPr>
          <p:cNvPr id="2164" name="Google Shape;2164;p96"/>
          <p:cNvSpPr txBox="1"/>
          <p:nvPr/>
        </p:nvSpPr>
        <p:spPr>
          <a:xfrm>
            <a:off x="0" y="0"/>
            <a:ext cx="9144000" cy="41549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5400"/>
              <a:buFont typeface="Arial"/>
              <a:buNone/>
            </a:pPr>
            <a:r>
              <a:rPr lang="en-US" sz="5400">
                <a:solidFill>
                  <a:srgbClr val="3333FF"/>
                </a:solidFill>
                <a:latin typeface="Times New Roman"/>
                <a:ea typeface="Times New Roman"/>
                <a:cs typeface="Times New Roman"/>
                <a:sym typeface="Times New Roman"/>
              </a:rPr>
              <a:t>77.  Addition reactions…</a:t>
            </a:r>
            <a:br>
              <a:rPr lang="en-US" sz="5400">
                <a:solidFill>
                  <a:srgbClr val="3333FF"/>
                </a:solidFill>
                <a:latin typeface="Times New Roman"/>
                <a:ea typeface="Times New Roman"/>
                <a:cs typeface="Times New Roman"/>
                <a:sym typeface="Times New Roman"/>
              </a:rPr>
            </a:br>
            <a:r>
              <a:rPr lang="en-US" sz="5400">
                <a:solidFill>
                  <a:srgbClr val="3333FF"/>
                </a:solidFill>
                <a:latin typeface="Times New Roman"/>
                <a:ea typeface="Times New Roman"/>
                <a:cs typeface="Times New Roman"/>
                <a:sym typeface="Times New Roman"/>
              </a:rPr>
              <a:t>       </a:t>
            </a:r>
            <a:r>
              <a:rPr lang="en-US" sz="5400">
                <a:solidFill>
                  <a:srgbClr val="000000"/>
                </a:solidFill>
                <a:latin typeface="Times New Roman"/>
                <a:ea typeface="Times New Roman"/>
                <a:cs typeface="Times New Roman"/>
                <a:sym typeface="Times New Roman"/>
              </a:rPr>
              <a:t>Ethyne + chlorine → </a:t>
            </a:r>
            <a:br>
              <a:rPr lang="en-US" sz="3600">
                <a:solidFill>
                  <a:srgbClr val="FF0000"/>
                </a:solidFill>
                <a:latin typeface="Times New Roman"/>
                <a:ea typeface="Times New Roman"/>
                <a:cs typeface="Times New Roman"/>
                <a:sym typeface="Times New Roman"/>
              </a:rPr>
            </a:br>
            <a:r>
              <a:rPr lang="en-US" sz="3600">
                <a:solidFill>
                  <a:srgbClr val="FF0000"/>
                </a:solidFill>
                <a:latin typeface="Times New Roman"/>
                <a:ea typeface="Times New Roman"/>
                <a:cs typeface="Times New Roman"/>
                <a:sym typeface="Times New Roman"/>
              </a:rPr>
              <a:t>           </a:t>
            </a:r>
            <a:r>
              <a:rPr lang="en-US" sz="2800">
                <a:solidFill>
                  <a:srgbClr val="3333FF"/>
                </a:solidFill>
                <a:latin typeface="Times New Roman"/>
                <a:ea typeface="Times New Roman"/>
                <a:cs typeface="Times New Roman"/>
                <a:sym typeface="Times New Roman"/>
              </a:rPr>
              <a:t>(unsaturated hydrocarbon + halogen…)</a:t>
            </a:r>
            <a:endParaRPr sz="4400">
              <a:solidFill>
                <a:srgbClr val="3333FF"/>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6600"/>
              <a:buFont typeface="Arial"/>
              <a:buNone/>
            </a:pPr>
            <a:endParaRPr sz="6600">
              <a:solidFill>
                <a:srgbClr val="FF0000"/>
              </a:solidFill>
              <a:latin typeface="Arial"/>
              <a:ea typeface="Arial"/>
              <a:cs typeface="Arial"/>
              <a:sym typeface="Arial"/>
            </a:endParaRPr>
          </a:p>
          <a:p>
            <a:pPr marL="0" marR="0" lvl="0" indent="0" algn="l" rtl="0">
              <a:spcBef>
                <a:spcPts val="0"/>
              </a:spcBef>
              <a:spcAft>
                <a:spcPts val="0"/>
              </a:spcAft>
              <a:buClr>
                <a:schemeClr val="dk1"/>
              </a:buClr>
              <a:buSzPts val="5400"/>
              <a:buFont typeface="Arial"/>
              <a:buNone/>
            </a:pPr>
            <a:endParaRPr sz="5400">
              <a:solidFill>
                <a:srgbClr val="000000"/>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168"/>
        <p:cNvGrpSpPr/>
        <p:nvPr/>
      </p:nvGrpSpPr>
      <p:grpSpPr>
        <a:xfrm>
          <a:off x="0" y="0"/>
          <a:ext cx="0" cy="0"/>
          <a:chOff x="0" y="0"/>
          <a:chExt cx="0" cy="0"/>
        </a:xfrm>
      </p:grpSpPr>
      <p:sp>
        <p:nvSpPr>
          <p:cNvPr id="2169" name="Google Shape;2169;p97"/>
          <p:cNvSpPr txBox="1"/>
          <p:nvPr/>
        </p:nvSpPr>
        <p:spPr>
          <a:xfrm>
            <a:off x="0" y="0"/>
            <a:ext cx="9144000" cy="41549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5400"/>
              <a:buFont typeface="Arial"/>
              <a:buNone/>
            </a:pPr>
            <a:r>
              <a:rPr lang="en-US" sz="5400">
                <a:solidFill>
                  <a:srgbClr val="3333FF"/>
                </a:solidFill>
                <a:latin typeface="Times New Roman"/>
                <a:ea typeface="Times New Roman"/>
                <a:cs typeface="Times New Roman"/>
                <a:sym typeface="Times New Roman"/>
              </a:rPr>
              <a:t>77.  Addition reactions…</a:t>
            </a:r>
            <a:br>
              <a:rPr lang="en-US" sz="5400">
                <a:solidFill>
                  <a:srgbClr val="3333FF"/>
                </a:solidFill>
                <a:latin typeface="Times New Roman"/>
                <a:ea typeface="Times New Roman"/>
                <a:cs typeface="Times New Roman"/>
                <a:sym typeface="Times New Roman"/>
              </a:rPr>
            </a:br>
            <a:r>
              <a:rPr lang="en-US" sz="5400">
                <a:solidFill>
                  <a:srgbClr val="3333FF"/>
                </a:solidFill>
                <a:latin typeface="Times New Roman"/>
                <a:ea typeface="Times New Roman"/>
                <a:cs typeface="Times New Roman"/>
                <a:sym typeface="Times New Roman"/>
              </a:rPr>
              <a:t>       </a:t>
            </a:r>
            <a:r>
              <a:rPr lang="en-US" sz="5400">
                <a:solidFill>
                  <a:srgbClr val="000000"/>
                </a:solidFill>
                <a:latin typeface="Times New Roman"/>
                <a:ea typeface="Times New Roman"/>
                <a:cs typeface="Times New Roman"/>
                <a:sym typeface="Times New Roman"/>
              </a:rPr>
              <a:t>Ethyne + chlorine → </a:t>
            </a:r>
            <a:br>
              <a:rPr lang="en-US" sz="3600">
                <a:solidFill>
                  <a:srgbClr val="FF0000"/>
                </a:solidFill>
                <a:latin typeface="Times New Roman"/>
                <a:ea typeface="Times New Roman"/>
                <a:cs typeface="Times New Roman"/>
                <a:sym typeface="Times New Roman"/>
              </a:rPr>
            </a:br>
            <a:r>
              <a:rPr lang="en-US" sz="3600">
                <a:solidFill>
                  <a:srgbClr val="FF0000"/>
                </a:solidFill>
                <a:latin typeface="Times New Roman"/>
                <a:ea typeface="Times New Roman"/>
                <a:cs typeface="Times New Roman"/>
                <a:sym typeface="Times New Roman"/>
              </a:rPr>
              <a:t>           </a:t>
            </a:r>
            <a:r>
              <a:rPr lang="en-US" sz="2800">
                <a:solidFill>
                  <a:srgbClr val="3333FF"/>
                </a:solidFill>
                <a:latin typeface="Times New Roman"/>
                <a:ea typeface="Times New Roman"/>
                <a:cs typeface="Times New Roman"/>
                <a:sym typeface="Times New Roman"/>
              </a:rPr>
              <a:t>(unsaturated hydrocarbon + halogen…)</a:t>
            </a:r>
            <a:endParaRPr sz="4400">
              <a:solidFill>
                <a:srgbClr val="3333FF"/>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6600"/>
              <a:buFont typeface="Arial"/>
              <a:buNone/>
            </a:pPr>
            <a:endParaRPr sz="6600">
              <a:solidFill>
                <a:srgbClr val="FF0000"/>
              </a:solidFill>
              <a:latin typeface="Arial"/>
              <a:ea typeface="Arial"/>
              <a:cs typeface="Arial"/>
              <a:sym typeface="Arial"/>
            </a:endParaRPr>
          </a:p>
          <a:p>
            <a:pPr marL="0" marR="0" lvl="0" indent="0" algn="l" rtl="0">
              <a:spcBef>
                <a:spcPts val="0"/>
              </a:spcBef>
              <a:spcAft>
                <a:spcPts val="0"/>
              </a:spcAft>
              <a:buClr>
                <a:schemeClr val="dk1"/>
              </a:buClr>
              <a:buSzPts val="5400"/>
              <a:buFont typeface="Arial"/>
              <a:buNone/>
            </a:pPr>
            <a:endParaRPr sz="5400">
              <a:solidFill>
                <a:srgbClr val="000000"/>
              </a:solidFill>
              <a:latin typeface="Arial"/>
              <a:ea typeface="Arial"/>
              <a:cs typeface="Arial"/>
              <a:sym typeface="Arial"/>
            </a:endParaRPr>
          </a:p>
        </p:txBody>
      </p:sp>
      <p:pic>
        <p:nvPicPr>
          <p:cNvPr id="2170" name="Google Shape;2170;p97"/>
          <p:cNvPicPr preferRelativeResize="0"/>
          <p:nvPr/>
        </p:nvPicPr>
        <p:blipFill rotWithShape="1">
          <a:blip r:embed="rId3">
            <a:alphaModFix/>
          </a:blip>
          <a:srcRect/>
          <a:stretch/>
        </p:blipFill>
        <p:spPr>
          <a:xfrm>
            <a:off x="0" y="3318371"/>
            <a:ext cx="3867489" cy="836613"/>
          </a:xfrm>
          <a:prstGeom prst="rect">
            <a:avLst/>
          </a:prstGeom>
          <a:noFill/>
          <a:ln>
            <a:noFill/>
          </a:ln>
        </p:spPr>
      </p:pic>
      <p:sp>
        <p:nvSpPr>
          <p:cNvPr id="2171" name="Google Shape;2171;p97"/>
          <p:cNvSpPr txBox="1"/>
          <p:nvPr/>
        </p:nvSpPr>
        <p:spPr>
          <a:xfrm>
            <a:off x="3962400" y="3433713"/>
            <a:ext cx="236220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 </a:t>
            </a:r>
            <a:r>
              <a:rPr lang="en-US" sz="4000">
                <a:solidFill>
                  <a:srgbClr val="FF0000"/>
                </a:solidFill>
                <a:latin typeface="Times New Roman"/>
                <a:ea typeface="Times New Roman"/>
                <a:cs typeface="Times New Roman"/>
                <a:sym typeface="Times New Roman"/>
              </a:rPr>
              <a:t>Cl</a:t>
            </a:r>
            <a:r>
              <a:rPr lang="en-US" sz="4000" baseline="-25000">
                <a:solidFill>
                  <a:srgbClr val="FF0000"/>
                </a:solidFill>
                <a:latin typeface="Times New Roman"/>
                <a:ea typeface="Times New Roman"/>
                <a:cs typeface="Times New Roman"/>
                <a:sym typeface="Times New Roman"/>
              </a:rPr>
              <a:t>2</a:t>
            </a:r>
            <a:r>
              <a:rPr lang="en-US" sz="3600">
                <a:solidFill>
                  <a:schemeClr val="dk1"/>
                </a:solidFill>
                <a:latin typeface="Times New Roman"/>
                <a:ea typeface="Times New Roman"/>
                <a:cs typeface="Times New Roman"/>
                <a:sym typeface="Times New Roman"/>
              </a:rPr>
              <a:t> →</a:t>
            </a:r>
            <a:endParaRPr/>
          </a:p>
        </p:txBody>
      </p:sp>
      <p:pic>
        <p:nvPicPr>
          <p:cNvPr id="2172" name="Google Shape;2172;p97" descr="ethene - Wiktionary"/>
          <p:cNvPicPr preferRelativeResize="0"/>
          <p:nvPr/>
        </p:nvPicPr>
        <p:blipFill rotWithShape="1">
          <a:blip r:embed="rId4">
            <a:alphaModFix/>
          </a:blip>
          <a:srcRect/>
          <a:stretch/>
        </p:blipFill>
        <p:spPr>
          <a:xfrm>
            <a:off x="5943600" y="2590800"/>
            <a:ext cx="2895106" cy="2703016"/>
          </a:xfrm>
          <a:prstGeom prst="rect">
            <a:avLst/>
          </a:prstGeom>
          <a:noFill/>
          <a:ln>
            <a:noFill/>
          </a:ln>
        </p:spPr>
      </p:pic>
      <p:sp>
        <p:nvSpPr>
          <p:cNvPr id="2173" name="Google Shape;2173;p97"/>
          <p:cNvSpPr txBox="1"/>
          <p:nvPr/>
        </p:nvSpPr>
        <p:spPr>
          <a:xfrm>
            <a:off x="5943600" y="4599791"/>
            <a:ext cx="990600"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rgbClr val="FF0000"/>
                </a:solidFill>
                <a:latin typeface="Times New Roman"/>
                <a:ea typeface="Times New Roman"/>
                <a:cs typeface="Times New Roman"/>
                <a:sym typeface="Times New Roman"/>
              </a:rPr>
              <a:t>Cl</a:t>
            </a:r>
            <a:endParaRPr/>
          </a:p>
        </p:txBody>
      </p:sp>
      <p:sp>
        <p:nvSpPr>
          <p:cNvPr id="2174" name="Google Shape;2174;p97"/>
          <p:cNvSpPr txBox="1"/>
          <p:nvPr/>
        </p:nvSpPr>
        <p:spPr>
          <a:xfrm>
            <a:off x="8000753" y="4619430"/>
            <a:ext cx="990600"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rgbClr val="FF0000"/>
                </a:solidFill>
                <a:latin typeface="Times New Roman"/>
                <a:ea typeface="Times New Roman"/>
                <a:cs typeface="Times New Roman"/>
                <a:sym typeface="Times New Roman"/>
              </a:rPr>
              <a:t>Cl</a:t>
            </a:r>
            <a:endParaRPr/>
          </a:p>
        </p:txBody>
      </p:sp>
      <p:sp>
        <p:nvSpPr>
          <p:cNvPr id="2175" name="Google Shape;2175;p97"/>
          <p:cNvSpPr txBox="1"/>
          <p:nvPr/>
        </p:nvSpPr>
        <p:spPr>
          <a:xfrm>
            <a:off x="5794342" y="5560929"/>
            <a:ext cx="33528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0000"/>
                </a:solidFill>
                <a:latin typeface="Times New Roman"/>
                <a:ea typeface="Times New Roman"/>
                <a:cs typeface="Times New Roman"/>
                <a:sym typeface="Times New Roman"/>
              </a:rPr>
              <a:t>1,2 dichloro ethene</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179"/>
        <p:cNvGrpSpPr/>
        <p:nvPr/>
      </p:nvGrpSpPr>
      <p:grpSpPr>
        <a:xfrm>
          <a:off x="0" y="0"/>
          <a:ext cx="0" cy="0"/>
          <a:chOff x="0" y="0"/>
          <a:chExt cx="0" cy="0"/>
        </a:xfrm>
      </p:grpSpPr>
      <p:sp>
        <p:nvSpPr>
          <p:cNvPr id="2180" name="Google Shape;2180;p98"/>
          <p:cNvSpPr txBox="1"/>
          <p:nvPr/>
        </p:nvSpPr>
        <p:spPr>
          <a:xfrm>
            <a:off x="10212" y="0"/>
            <a:ext cx="9144000" cy="39087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5400"/>
              <a:buFont typeface="Arial"/>
              <a:buNone/>
            </a:pPr>
            <a:r>
              <a:rPr lang="en-US" sz="5400">
                <a:solidFill>
                  <a:srgbClr val="3333FF"/>
                </a:solidFill>
                <a:latin typeface="Times New Roman"/>
                <a:ea typeface="Times New Roman"/>
                <a:cs typeface="Times New Roman"/>
                <a:sym typeface="Times New Roman"/>
              </a:rPr>
              <a:t>78.  Addition reactions…</a:t>
            </a:r>
            <a:br>
              <a:rPr lang="en-US" sz="5400">
                <a:solidFill>
                  <a:srgbClr val="3333FF"/>
                </a:solidFill>
                <a:latin typeface="Times New Roman"/>
                <a:ea typeface="Times New Roman"/>
                <a:cs typeface="Times New Roman"/>
                <a:sym typeface="Times New Roman"/>
              </a:rPr>
            </a:br>
            <a:r>
              <a:rPr lang="en-US" sz="5400">
                <a:solidFill>
                  <a:srgbClr val="3333FF"/>
                </a:solidFill>
                <a:latin typeface="Times New Roman"/>
                <a:ea typeface="Times New Roman"/>
                <a:cs typeface="Times New Roman"/>
                <a:sym typeface="Times New Roman"/>
              </a:rPr>
              <a:t>       </a:t>
            </a:r>
            <a:r>
              <a:rPr lang="en-US" sz="5400">
                <a:solidFill>
                  <a:srgbClr val="000000"/>
                </a:solidFill>
                <a:latin typeface="Times New Roman"/>
                <a:ea typeface="Times New Roman"/>
                <a:cs typeface="Times New Roman"/>
                <a:sym typeface="Times New Roman"/>
              </a:rPr>
              <a:t>1-pentyne + iodine </a:t>
            </a:r>
            <a:r>
              <a:rPr lang="en-US" sz="3200">
                <a:solidFill>
                  <a:srgbClr val="000000"/>
                </a:solidFill>
                <a:latin typeface="Times New Roman"/>
                <a:ea typeface="Times New Roman"/>
                <a:cs typeface="Times New Roman"/>
                <a:sym typeface="Times New Roman"/>
              </a:rPr>
              <a:t>→</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a:t>
            </a:r>
            <a:r>
              <a:rPr lang="en-US" sz="2800">
                <a:solidFill>
                  <a:srgbClr val="3333FF"/>
                </a:solidFill>
                <a:latin typeface="Times New Roman"/>
                <a:ea typeface="Times New Roman"/>
                <a:cs typeface="Times New Roman"/>
                <a:sym typeface="Times New Roman"/>
              </a:rPr>
              <a:t>(unsaturated hydrocarbon + halogen…)</a:t>
            </a:r>
            <a:endParaRPr sz="4400">
              <a:solidFill>
                <a:srgbClr val="3333FF"/>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5400"/>
              <a:buFont typeface="Arial"/>
              <a:buNone/>
            </a:pPr>
            <a:endParaRPr sz="5400">
              <a:solidFill>
                <a:srgbClr val="FF0000"/>
              </a:solidFill>
              <a:latin typeface="Arial"/>
              <a:ea typeface="Arial"/>
              <a:cs typeface="Arial"/>
              <a:sym typeface="Arial"/>
            </a:endParaRPr>
          </a:p>
          <a:p>
            <a:pPr marL="0" marR="0" lvl="0" indent="0" algn="l" rtl="0">
              <a:spcBef>
                <a:spcPts val="0"/>
              </a:spcBef>
              <a:spcAft>
                <a:spcPts val="0"/>
              </a:spcAft>
              <a:buClr>
                <a:schemeClr val="dk1"/>
              </a:buClr>
              <a:buSzPts val="5400"/>
              <a:buFont typeface="Arial"/>
              <a:buNone/>
            </a:pPr>
            <a:endParaRPr sz="5400">
              <a:solidFill>
                <a:srgbClr val="000000"/>
              </a:solidFill>
              <a:latin typeface="Arial"/>
              <a:ea typeface="Arial"/>
              <a:cs typeface="Arial"/>
              <a:sym typeface="Aria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2184"/>
        <p:cNvGrpSpPr/>
        <p:nvPr/>
      </p:nvGrpSpPr>
      <p:grpSpPr>
        <a:xfrm>
          <a:off x="0" y="0"/>
          <a:ext cx="0" cy="0"/>
          <a:chOff x="0" y="0"/>
          <a:chExt cx="0" cy="0"/>
        </a:xfrm>
      </p:grpSpPr>
      <p:sp>
        <p:nvSpPr>
          <p:cNvPr id="2185" name="Google Shape;2185;p99"/>
          <p:cNvSpPr txBox="1"/>
          <p:nvPr/>
        </p:nvSpPr>
        <p:spPr>
          <a:xfrm>
            <a:off x="10212" y="0"/>
            <a:ext cx="9133788"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5400"/>
              <a:buFont typeface="Arial"/>
              <a:buNone/>
            </a:pPr>
            <a:r>
              <a:rPr lang="en-US" sz="5400">
                <a:solidFill>
                  <a:srgbClr val="3333FF"/>
                </a:solidFill>
                <a:latin typeface="Times New Roman"/>
                <a:ea typeface="Times New Roman"/>
                <a:cs typeface="Times New Roman"/>
                <a:sym typeface="Times New Roman"/>
              </a:rPr>
              <a:t>78.  Addition reactions…</a:t>
            </a:r>
            <a:br>
              <a:rPr lang="en-US" sz="5400">
                <a:solidFill>
                  <a:srgbClr val="3333FF"/>
                </a:solidFill>
                <a:latin typeface="Times New Roman"/>
                <a:ea typeface="Times New Roman"/>
                <a:cs typeface="Times New Roman"/>
                <a:sym typeface="Times New Roman"/>
              </a:rPr>
            </a:br>
            <a:r>
              <a:rPr lang="en-US" sz="5400">
                <a:solidFill>
                  <a:srgbClr val="3333FF"/>
                </a:solidFill>
                <a:latin typeface="Times New Roman"/>
                <a:ea typeface="Times New Roman"/>
                <a:cs typeface="Times New Roman"/>
                <a:sym typeface="Times New Roman"/>
              </a:rPr>
              <a:t>       </a:t>
            </a:r>
            <a:r>
              <a:rPr lang="en-US" sz="5400">
                <a:solidFill>
                  <a:srgbClr val="000000"/>
                </a:solidFill>
                <a:latin typeface="Times New Roman"/>
                <a:ea typeface="Times New Roman"/>
                <a:cs typeface="Times New Roman"/>
                <a:sym typeface="Times New Roman"/>
              </a:rPr>
              <a:t>1-pentyne + iodine </a:t>
            </a:r>
            <a:r>
              <a:rPr lang="en-US" sz="3200">
                <a:solidFill>
                  <a:srgbClr val="000000"/>
                </a:solidFill>
                <a:latin typeface="Times New Roman"/>
                <a:ea typeface="Times New Roman"/>
                <a:cs typeface="Times New Roman"/>
                <a:sym typeface="Times New Roman"/>
              </a:rPr>
              <a:t>→</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a:t>
            </a:r>
            <a:r>
              <a:rPr lang="en-US" sz="2800">
                <a:solidFill>
                  <a:srgbClr val="3333FF"/>
                </a:solidFill>
                <a:latin typeface="Times New Roman"/>
                <a:ea typeface="Times New Roman"/>
                <a:cs typeface="Times New Roman"/>
                <a:sym typeface="Times New Roman"/>
              </a:rPr>
              <a:t>(unsaturated hydrocarbon + halogen…)</a:t>
            </a:r>
            <a:endParaRPr sz="4400">
              <a:solidFill>
                <a:srgbClr val="3333FF"/>
              </a:solidFill>
              <a:latin typeface="Times New Roman"/>
              <a:ea typeface="Times New Roman"/>
              <a:cs typeface="Times New Roman"/>
              <a:sym typeface="Times New Roman"/>
            </a:endParaRPr>
          </a:p>
        </p:txBody>
      </p:sp>
      <p:sp>
        <p:nvSpPr>
          <p:cNvPr id="2186" name="Google Shape;2186;p99"/>
          <p:cNvSpPr/>
          <p:nvPr/>
        </p:nvSpPr>
        <p:spPr>
          <a:xfrm>
            <a:off x="3352800" y="2667000"/>
            <a:ext cx="762001" cy="9906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187" name="Google Shape;2187;p99" descr="A whiteboard with writing on it&#10;&#10;Description automatically generated with medium confidence"/>
          <p:cNvPicPr preferRelativeResize="0"/>
          <p:nvPr/>
        </p:nvPicPr>
        <p:blipFill rotWithShape="1">
          <a:blip r:embed="rId3">
            <a:alphaModFix/>
          </a:blip>
          <a:srcRect l="10962" t="8836" r="26815" b="37831"/>
          <a:stretch/>
        </p:blipFill>
        <p:spPr>
          <a:xfrm>
            <a:off x="0" y="2694213"/>
            <a:ext cx="6477000" cy="4163787"/>
          </a:xfrm>
          <a:prstGeom prst="rect">
            <a:avLst/>
          </a:prstGeom>
          <a:noFill/>
          <a:ln>
            <a:noFill/>
          </a:ln>
        </p:spPr>
      </p:pic>
      <p:sp>
        <p:nvSpPr>
          <p:cNvPr id="2188" name="Google Shape;2188;p99"/>
          <p:cNvSpPr txBox="1"/>
          <p:nvPr/>
        </p:nvSpPr>
        <p:spPr>
          <a:xfrm>
            <a:off x="6629400" y="4419600"/>
            <a:ext cx="2362200" cy="20621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Product is</a:t>
            </a:r>
            <a:br>
              <a:rPr lang="en-US" sz="3200">
                <a:solidFill>
                  <a:schemeClr val="dk1"/>
                </a:solidFill>
                <a:latin typeface="Times New Roman"/>
                <a:ea typeface="Times New Roman"/>
                <a:cs typeface="Times New Roman"/>
                <a:sym typeface="Times New Roman"/>
              </a:rPr>
            </a:br>
            <a:endParaRPr sz="3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3200">
                <a:solidFill>
                  <a:srgbClr val="339933"/>
                </a:solidFill>
                <a:latin typeface="Times New Roman"/>
                <a:ea typeface="Times New Roman"/>
                <a:cs typeface="Times New Roman"/>
                <a:sym typeface="Times New Roman"/>
              </a:rPr>
              <a:t>1,2 di-iodo</a:t>
            </a:r>
            <a:endParaRPr sz="3200">
              <a:solidFill>
                <a:srgbClr val="339933"/>
              </a:solidFill>
              <a:latin typeface="Times New Roman"/>
              <a:ea typeface="Times New Roman"/>
              <a:cs typeface="Times New Roman"/>
              <a:sym typeface="Times New Roman"/>
            </a:endParaRPr>
          </a:p>
          <a:p>
            <a:pPr marL="0" marR="0" lvl="0" indent="0" algn="l" rtl="0">
              <a:spcBef>
                <a:spcPts val="0"/>
              </a:spcBef>
              <a:spcAft>
                <a:spcPts val="0"/>
              </a:spcAft>
              <a:buNone/>
            </a:pPr>
            <a:r>
              <a:rPr lang="en-US" sz="3200">
                <a:solidFill>
                  <a:srgbClr val="339933"/>
                </a:solidFill>
                <a:latin typeface="Times New Roman"/>
                <a:ea typeface="Times New Roman"/>
                <a:cs typeface="Times New Roman"/>
                <a:sym typeface="Times New Roman"/>
              </a:rPr>
              <a:t>1-pentene</a:t>
            </a:r>
            <a:endParaRPr sz="1800">
              <a:solidFill>
                <a:srgbClr val="339933"/>
              </a:solidFill>
              <a:latin typeface="Times New Roman"/>
              <a:ea typeface="Times New Roman"/>
              <a:cs typeface="Times New Roman"/>
              <a:sym typeface="Times New Roman"/>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sp>
        <p:nvSpPr>
          <p:cNvPr id="2193" name="Google Shape;2193;p100"/>
          <p:cNvSpPr txBox="1">
            <a:spLocks noGrp="1"/>
          </p:cNvSpPr>
          <p:nvPr>
            <p:ph type="subTitle" idx="1"/>
          </p:nvPr>
        </p:nvSpPr>
        <p:spPr>
          <a:xfrm>
            <a:off x="0" y="0"/>
            <a:ext cx="9144000" cy="1447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6600"/>
              <a:buNone/>
            </a:pPr>
            <a:r>
              <a:rPr lang="en-US" sz="6600">
                <a:solidFill>
                  <a:schemeClr val="dk1"/>
                </a:solidFill>
                <a:latin typeface="Comic Sans MS"/>
                <a:ea typeface="Comic Sans MS"/>
                <a:cs typeface="Comic Sans MS"/>
                <a:sym typeface="Comic Sans MS"/>
              </a:rPr>
              <a:t>   Alcohols &amp; Ethers </a:t>
            </a:r>
            <a:br>
              <a:rPr lang="en-US" sz="6600">
                <a:solidFill>
                  <a:schemeClr val="dk1"/>
                </a:solidFill>
                <a:latin typeface="Comic Sans MS"/>
                <a:ea typeface="Comic Sans MS"/>
                <a:cs typeface="Comic Sans MS"/>
                <a:sym typeface="Comic Sans MS"/>
              </a:rPr>
            </a:br>
            <a:r>
              <a:rPr lang="en-US" sz="4400">
                <a:solidFill>
                  <a:srgbClr val="3333FF"/>
                </a:solidFill>
                <a:latin typeface="Comic Sans MS"/>
                <a:ea typeface="Comic Sans MS"/>
                <a:cs typeface="Comic Sans MS"/>
                <a:sym typeface="Comic Sans MS"/>
              </a:rPr>
              <a:t>79.  Draw their functional groups   </a:t>
            </a:r>
            <a:br>
              <a:rPr lang="en-US" sz="4400">
                <a:solidFill>
                  <a:srgbClr val="3333FF"/>
                </a:solidFill>
                <a:latin typeface="Comic Sans MS"/>
                <a:ea typeface="Comic Sans MS"/>
                <a:cs typeface="Comic Sans MS"/>
                <a:sym typeface="Comic Sans MS"/>
              </a:rPr>
            </a:br>
            <a:r>
              <a:rPr lang="en-US" sz="4400">
                <a:solidFill>
                  <a:srgbClr val="3333FF"/>
                </a:solidFill>
                <a:latin typeface="Comic Sans MS"/>
                <a:ea typeface="Comic Sans MS"/>
                <a:cs typeface="Comic Sans MS"/>
                <a:sym typeface="Comic Sans MS"/>
              </a:rPr>
              <a:t>               (column 2 only)  </a:t>
            </a:r>
            <a:endParaRPr/>
          </a:p>
          <a:p>
            <a:pPr marL="0" lvl="0" indent="0" algn="ctr" rtl="0">
              <a:spcBef>
                <a:spcPts val="1320"/>
              </a:spcBef>
              <a:spcAft>
                <a:spcPts val="0"/>
              </a:spcAft>
              <a:buClr>
                <a:schemeClr val="dk1"/>
              </a:buClr>
              <a:buSzPts val="6600"/>
              <a:buNone/>
            </a:pPr>
            <a:r>
              <a:rPr lang="en-US" sz="6600">
                <a:solidFill>
                  <a:schemeClr val="dk1"/>
                </a:solidFill>
                <a:latin typeface="Comic Sans MS"/>
                <a:ea typeface="Comic Sans MS"/>
                <a:cs typeface="Comic Sans MS"/>
                <a:sym typeface="Comic Sans MS"/>
              </a:rPr>
              <a:t> </a:t>
            </a:r>
            <a:endParaRPr/>
          </a:p>
          <a:p>
            <a:pPr marL="0" lvl="0" indent="0" algn="l" rtl="0">
              <a:spcBef>
                <a:spcPts val="640"/>
              </a:spcBef>
              <a:spcAft>
                <a:spcPts val="0"/>
              </a:spcAft>
              <a:buClr>
                <a:srgbClr val="888888"/>
              </a:buClr>
              <a:buSzPts val="3200"/>
              <a:buNone/>
            </a:pPr>
            <a:endParaRPr>
              <a:solidFill>
                <a:schemeClr val="dk1"/>
              </a:solidFill>
              <a:latin typeface="Comic Sans MS"/>
              <a:ea typeface="Comic Sans MS"/>
              <a:cs typeface="Comic Sans MS"/>
              <a:sym typeface="Comic Sans MS"/>
            </a:endParaRPr>
          </a:p>
        </p:txBody>
      </p:sp>
      <p:grpSp>
        <p:nvGrpSpPr>
          <p:cNvPr id="2194" name="Google Shape;2194;p100"/>
          <p:cNvGrpSpPr/>
          <p:nvPr/>
        </p:nvGrpSpPr>
        <p:grpSpPr>
          <a:xfrm>
            <a:off x="914400" y="3411248"/>
            <a:ext cx="6849695" cy="3218152"/>
            <a:chOff x="152400" y="1981200"/>
            <a:chExt cx="6849695" cy="3218152"/>
          </a:xfrm>
        </p:grpSpPr>
        <p:pic>
          <p:nvPicPr>
            <p:cNvPr id="2195" name="Google Shape;2195;p100" descr="Table&#10;&#10;Description automatically generated"/>
            <p:cNvPicPr preferRelativeResize="0"/>
            <p:nvPr/>
          </p:nvPicPr>
          <p:blipFill rotWithShape="1">
            <a:blip r:embed="rId3">
              <a:alphaModFix/>
            </a:blip>
            <a:srcRect t="20435" b="63148"/>
            <a:stretch/>
          </p:blipFill>
          <p:spPr>
            <a:xfrm>
              <a:off x="152400" y="1981200"/>
              <a:ext cx="6849695" cy="990600"/>
            </a:xfrm>
            <a:prstGeom prst="rect">
              <a:avLst/>
            </a:prstGeom>
            <a:noFill/>
            <a:ln>
              <a:noFill/>
            </a:ln>
          </p:spPr>
        </p:pic>
        <p:pic>
          <p:nvPicPr>
            <p:cNvPr id="2196" name="Google Shape;2196;p100" descr="Table&#10;&#10;Description automatically generated"/>
            <p:cNvPicPr preferRelativeResize="0"/>
            <p:nvPr/>
          </p:nvPicPr>
          <p:blipFill rotWithShape="1">
            <a:blip r:embed="rId3">
              <a:alphaModFix/>
            </a:blip>
            <a:srcRect l="3503" t="63877" b="-729"/>
            <a:stretch/>
          </p:blipFill>
          <p:spPr>
            <a:xfrm>
              <a:off x="380999" y="2971800"/>
              <a:ext cx="6621095" cy="2227552"/>
            </a:xfrm>
            <a:prstGeom prst="rect">
              <a:avLst/>
            </a:prstGeom>
            <a:noFill/>
            <a:ln>
              <a:noFill/>
            </a:ln>
          </p:spPr>
        </p:pic>
      </p:grpSp>
      <p:sp>
        <p:nvSpPr>
          <p:cNvPr id="2197" name="Google Shape;2197;p100"/>
          <p:cNvSpPr/>
          <p:nvPr/>
        </p:nvSpPr>
        <p:spPr>
          <a:xfrm>
            <a:off x="4453546" y="2362200"/>
            <a:ext cx="423254" cy="990600"/>
          </a:xfrm>
          <a:prstGeom prst="downArrow">
            <a:avLst>
              <a:gd name="adj1" fmla="val 50000"/>
              <a:gd name="adj2" fmla="val 50000"/>
            </a:avLst>
          </a:prstGeom>
          <a:solidFill>
            <a:srgbClr val="3333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2201"/>
        <p:cNvGrpSpPr/>
        <p:nvPr/>
      </p:nvGrpSpPr>
      <p:grpSpPr>
        <a:xfrm>
          <a:off x="0" y="0"/>
          <a:ext cx="0" cy="0"/>
          <a:chOff x="0" y="0"/>
          <a:chExt cx="0" cy="0"/>
        </a:xfrm>
      </p:grpSpPr>
      <p:sp>
        <p:nvSpPr>
          <p:cNvPr id="2202" name="Google Shape;2202;p101"/>
          <p:cNvSpPr txBox="1"/>
          <p:nvPr/>
        </p:nvSpPr>
        <p:spPr>
          <a:xfrm>
            <a:off x="0" y="0"/>
            <a:ext cx="9143999" cy="64940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C0C0C"/>
              </a:buClr>
              <a:buSzPts val="8000"/>
              <a:buFont typeface="Arial"/>
              <a:buNone/>
            </a:pPr>
            <a:r>
              <a:rPr lang="en-US" sz="8000" u="sng">
                <a:solidFill>
                  <a:srgbClr val="0C0C0C"/>
                </a:solidFill>
                <a:latin typeface="Times New Roman"/>
                <a:ea typeface="Times New Roman"/>
                <a:cs typeface="Times New Roman"/>
                <a:sym typeface="Times New Roman"/>
              </a:rPr>
              <a:t>Alcohols</a:t>
            </a:r>
            <a:endParaRPr/>
          </a:p>
          <a:p>
            <a:pPr marL="0" marR="0" lvl="0" indent="0" algn="l" rtl="0">
              <a:spcBef>
                <a:spcPts val="0"/>
              </a:spcBef>
              <a:spcAft>
                <a:spcPts val="0"/>
              </a:spcAft>
              <a:buClr>
                <a:srgbClr val="0C0C0C"/>
              </a:buClr>
              <a:buSzPts val="2800"/>
              <a:buFont typeface="Arial"/>
              <a:buNone/>
            </a:pPr>
            <a:br>
              <a:rPr lang="en-US" sz="2800">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80.  Alcohols have an “–OH” group  which is </a:t>
            </a:r>
            <a:br>
              <a:rPr lang="en-US" sz="2800">
                <a:solidFill>
                  <a:srgbClr val="3333FF"/>
                </a:solidFill>
                <a:latin typeface="Times New Roman"/>
                <a:ea typeface="Times New Roman"/>
                <a:cs typeface="Times New Roman"/>
                <a:sym typeface="Times New Roman"/>
              </a:rPr>
            </a:br>
            <a:r>
              <a:rPr lang="en-US" sz="2800">
                <a:solidFill>
                  <a:srgbClr val="3333FF"/>
                </a:solidFill>
                <a:latin typeface="Times New Roman"/>
                <a:ea typeface="Times New Roman"/>
                <a:cs typeface="Times New Roman"/>
                <a:sym typeface="Times New Roman"/>
              </a:rPr>
              <a:t>        </a:t>
            </a:r>
            <a:r>
              <a:rPr lang="en-US" sz="2800" b="1" u="sng">
                <a:solidFill>
                  <a:srgbClr val="FF0000"/>
                </a:solidFill>
                <a:latin typeface="Times New Roman"/>
                <a:ea typeface="Times New Roman"/>
                <a:cs typeface="Times New Roman"/>
                <a:sym typeface="Times New Roman"/>
              </a:rPr>
              <a:t>NOT a hydroxide</a:t>
            </a:r>
            <a:r>
              <a:rPr lang="en-US" sz="2800">
                <a:solidFill>
                  <a:srgbClr val="FF0000"/>
                </a:solidFill>
                <a:latin typeface="Times New Roman"/>
                <a:ea typeface="Times New Roman"/>
                <a:cs typeface="Times New Roman"/>
                <a:sym typeface="Times New Roman"/>
              </a:rPr>
              <a:t>. </a:t>
            </a:r>
            <a:br>
              <a:rPr lang="en-US" sz="2800">
                <a:solidFill>
                  <a:srgbClr val="FF0000"/>
                </a:solidFill>
                <a:latin typeface="Times New Roman"/>
                <a:ea typeface="Times New Roman"/>
                <a:cs typeface="Times New Roman"/>
                <a:sym typeface="Times New Roman"/>
              </a:rPr>
            </a:br>
            <a:r>
              <a:rPr lang="en-US" sz="2800">
                <a:solidFill>
                  <a:srgbClr val="FF0000"/>
                </a:solidFill>
                <a:latin typeface="Times New Roman"/>
                <a:ea typeface="Times New Roman"/>
                <a:cs typeface="Times New Roman"/>
                <a:sym typeface="Times New Roman"/>
              </a:rPr>
              <a:t>        </a:t>
            </a:r>
            <a:r>
              <a:rPr lang="en-US" sz="2800">
                <a:solidFill>
                  <a:srgbClr val="0C0C0C"/>
                </a:solidFill>
                <a:latin typeface="Times New Roman"/>
                <a:ea typeface="Times New Roman"/>
                <a:cs typeface="Times New Roman"/>
                <a:sym typeface="Times New Roman"/>
              </a:rPr>
              <a:t>Alcohols are MOLECULAR not ionic.  </a:t>
            </a:r>
            <a:br>
              <a:rPr lang="en-US" sz="2800">
                <a:solidFill>
                  <a:srgbClr val="FF0000"/>
                </a:solidFill>
                <a:latin typeface="Times New Roman"/>
                <a:ea typeface="Times New Roman"/>
                <a:cs typeface="Times New Roman"/>
                <a:sym typeface="Times New Roman"/>
              </a:rPr>
            </a:br>
            <a:br>
              <a:rPr lang="en-US" sz="2800">
                <a:solidFill>
                  <a:srgbClr val="FF0000"/>
                </a:solidFill>
                <a:latin typeface="Times New Roman"/>
                <a:ea typeface="Times New Roman"/>
                <a:cs typeface="Times New Roman"/>
                <a:sym typeface="Times New Roman"/>
              </a:rPr>
            </a:br>
            <a:endParaRPr sz="2800">
              <a:solidFill>
                <a:srgbClr val="0C0C0C"/>
              </a:solidFill>
              <a:latin typeface="Times New Roman"/>
              <a:ea typeface="Times New Roman"/>
              <a:cs typeface="Times New Roman"/>
              <a:sym typeface="Times New Roman"/>
            </a:endParaRPr>
          </a:p>
          <a:p>
            <a:pPr marL="514350" marR="0" lvl="0" indent="-514350" algn="l" rtl="0">
              <a:spcBef>
                <a:spcPts val="0"/>
              </a:spcBef>
              <a:spcAft>
                <a:spcPts val="0"/>
              </a:spcAft>
              <a:buClr>
                <a:srgbClr val="0C0C0C"/>
              </a:buClr>
              <a:buSzPts val="2800"/>
              <a:buFont typeface="Arial"/>
              <a:buAutoNum type="arabicPeriod" startAt="81"/>
            </a:pPr>
            <a:r>
              <a:rPr lang="en-US" sz="2800">
                <a:solidFill>
                  <a:srgbClr val="0C0C0C"/>
                </a:solidFill>
                <a:latin typeface="Times New Roman"/>
                <a:ea typeface="Times New Roman"/>
                <a:cs typeface="Times New Roman"/>
                <a:sym typeface="Times New Roman"/>
              </a:rPr>
              <a:t>  When the hydroxide anion is ionically bonded </a:t>
            </a:r>
            <a:br>
              <a:rPr lang="en-US" sz="2800">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   to a metal, that’s an Arrhenius base.  (</a:t>
            </a:r>
            <a:r>
              <a:rPr lang="en-US" sz="2800" i="1">
                <a:solidFill>
                  <a:srgbClr val="0C0C0C"/>
                </a:solidFill>
                <a:latin typeface="Times New Roman"/>
                <a:ea typeface="Times New Roman"/>
                <a:cs typeface="Times New Roman"/>
                <a:sym typeface="Times New Roman"/>
              </a:rPr>
              <a:t>NaOH</a:t>
            </a:r>
            <a:r>
              <a:rPr lang="en-US" sz="2800">
                <a:solidFill>
                  <a:srgbClr val="0C0C0C"/>
                </a:solidFill>
                <a:latin typeface="Times New Roman"/>
                <a:ea typeface="Times New Roman"/>
                <a:cs typeface="Times New Roman"/>
                <a:sym typeface="Times New Roman"/>
              </a:rPr>
              <a:t>, or </a:t>
            </a:r>
            <a:r>
              <a:rPr lang="en-US" sz="2800" i="1">
                <a:solidFill>
                  <a:srgbClr val="0C0C0C"/>
                </a:solidFill>
                <a:latin typeface="Times New Roman"/>
                <a:ea typeface="Times New Roman"/>
                <a:cs typeface="Times New Roman"/>
                <a:sym typeface="Times New Roman"/>
              </a:rPr>
              <a:t>KOH</a:t>
            </a:r>
            <a:r>
              <a:rPr lang="en-US" sz="2800">
                <a:solidFill>
                  <a:srgbClr val="0C0C0C"/>
                </a:solidFill>
                <a:latin typeface="Times New Roman"/>
                <a:ea typeface="Times New Roman"/>
                <a:cs typeface="Times New Roman"/>
                <a:sym typeface="Times New Roman"/>
              </a:rPr>
              <a:t>) </a:t>
            </a:r>
            <a:br>
              <a:rPr lang="en-US" sz="2800">
                <a:solidFill>
                  <a:srgbClr val="3333FF"/>
                </a:solidFill>
                <a:latin typeface="Times New Roman"/>
                <a:ea typeface="Times New Roman"/>
                <a:cs typeface="Times New Roman"/>
                <a:sym typeface="Times New Roman"/>
              </a:rPr>
            </a:br>
            <a:r>
              <a:rPr lang="en-US" sz="2800">
                <a:solidFill>
                  <a:srgbClr val="3333FF"/>
                </a:solidFill>
                <a:latin typeface="Times New Roman"/>
                <a:ea typeface="Times New Roman"/>
                <a:cs typeface="Times New Roman"/>
                <a:sym typeface="Times New Roman"/>
              </a:rPr>
              <a:t>   </a:t>
            </a:r>
            <a:br>
              <a:rPr lang="en-US" sz="2800">
                <a:solidFill>
                  <a:srgbClr val="3333FF"/>
                </a:solidFill>
                <a:latin typeface="Times New Roman"/>
                <a:ea typeface="Times New Roman"/>
                <a:cs typeface="Times New Roman"/>
                <a:sym typeface="Times New Roman"/>
              </a:rPr>
            </a:br>
            <a:r>
              <a:rPr lang="en-US" sz="2800">
                <a:solidFill>
                  <a:srgbClr val="3333FF"/>
                </a:solidFill>
                <a:latin typeface="Times New Roman"/>
                <a:ea typeface="Times New Roman"/>
                <a:cs typeface="Times New Roman"/>
                <a:sym typeface="Times New Roman"/>
              </a:rPr>
              <a:t>  </a:t>
            </a:r>
            <a:endParaRPr/>
          </a:p>
          <a:p>
            <a:pPr marL="514350" marR="0" lvl="0" indent="-514350" algn="l" rtl="0">
              <a:spcBef>
                <a:spcPts val="0"/>
              </a:spcBef>
              <a:spcAft>
                <a:spcPts val="0"/>
              </a:spcAft>
              <a:buClr>
                <a:srgbClr val="3333FF"/>
              </a:buClr>
              <a:buSzPts val="2800"/>
              <a:buFont typeface="Arial"/>
              <a:buAutoNum type="arabicPeriod" startAt="81"/>
            </a:pPr>
            <a:r>
              <a:rPr lang="en-US" sz="2800">
                <a:solidFill>
                  <a:srgbClr val="3333FF"/>
                </a:solidFill>
                <a:latin typeface="Times New Roman"/>
                <a:ea typeface="Times New Roman"/>
                <a:cs typeface="Times New Roman"/>
                <a:sym typeface="Times New Roman"/>
              </a:rPr>
              <a:t>  Alcohols are</a:t>
            </a:r>
            <a:r>
              <a:rPr lang="en-US" sz="2800" i="1">
                <a:solidFill>
                  <a:srgbClr val="3333FF"/>
                </a:solidFill>
                <a:latin typeface="Times New Roman"/>
                <a:ea typeface="Times New Roman"/>
                <a:cs typeface="Times New Roman"/>
                <a:sym typeface="Times New Roman"/>
              </a:rPr>
              <a:t> not bases.  </a:t>
            </a:r>
            <a:endParaRPr/>
          </a:p>
          <a:p>
            <a:pPr marL="0" marR="0" lvl="0" indent="0" algn="l" rtl="0">
              <a:spcBef>
                <a:spcPts val="0"/>
              </a:spcBef>
              <a:spcAft>
                <a:spcPts val="0"/>
              </a:spcAft>
              <a:buClr>
                <a:schemeClr val="dk1"/>
              </a:buClr>
              <a:buSzPts val="2800"/>
              <a:buFont typeface="Arial"/>
              <a:buNone/>
            </a:pPr>
            <a:endParaRPr sz="2800">
              <a:solidFill>
                <a:srgbClr val="3333FF"/>
              </a:solidFill>
              <a:latin typeface="Times New Roman"/>
              <a:ea typeface="Times New Roman"/>
              <a:cs typeface="Times New Roman"/>
              <a:sym typeface="Times New Roman"/>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2206"/>
        <p:cNvGrpSpPr/>
        <p:nvPr/>
      </p:nvGrpSpPr>
      <p:grpSpPr>
        <a:xfrm>
          <a:off x="0" y="0"/>
          <a:ext cx="0" cy="0"/>
          <a:chOff x="0" y="0"/>
          <a:chExt cx="0" cy="0"/>
        </a:xfrm>
      </p:grpSpPr>
      <p:sp>
        <p:nvSpPr>
          <p:cNvPr id="2207" name="Google Shape;2207;p102"/>
          <p:cNvSpPr txBox="1"/>
          <p:nvPr/>
        </p:nvSpPr>
        <p:spPr>
          <a:xfrm>
            <a:off x="0" y="-4713"/>
            <a:ext cx="914400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Times New Roman"/>
                <a:ea typeface="Times New Roman"/>
                <a:cs typeface="Times New Roman"/>
                <a:sym typeface="Times New Roman"/>
              </a:rPr>
              <a:t>83.  Draw METHANOL (one carbon alcohol)</a:t>
            </a:r>
            <a:br>
              <a:rPr lang="en-US" sz="3600">
                <a:solidFill>
                  <a:srgbClr val="000000"/>
                </a:solidFill>
                <a:latin typeface="Times New Roman"/>
                <a:ea typeface="Times New Roman"/>
                <a:cs typeface="Times New Roman"/>
                <a:sym typeface="Times New Roman"/>
              </a:rPr>
            </a:br>
            <a:br>
              <a:rPr lang="en-US" sz="3600">
                <a:solidFill>
                  <a:srgbClr val="000000"/>
                </a:solidFill>
                <a:latin typeface="Times New Roman"/>
                <a:ea typeface="Times New Roman"/>
                <a:cs typeface="Times New Roman"/>
                <a:sym typeface="Times New Roman"/>
              </a:rPr>
            </a:br>
            <a:r>
              <a:rPr lang="en-US" sz="3600">
                <a:solidFill>
                  <a:srgbClr val="000000"/>
                </a:solidFill>
                <a:latin typeface="Times New Roman"/>
                <a:ea typeface="Times New Roman"/>
                <a:cs typeface="Times New Roman"/>
                <a:sym typeface="Times New Roman"/>
              </a:rPr>
              <a:t>       and then ETHANOL  (2 carbon alcohol)</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2211"/>
        <p:cNvGrpSpPr/>
        <p:nvPr/>
      </p:nvGrpSpPr>
      <p:grpSpPr>
        <a:xfrm>
          <a:off x="0" y="0"/>
          <a:ext cx="0" cy="0"/>
          <a:chOff x="0" y="0"/>
          <a:chExt cx="0" cy="0"/>
        </a:xfrm>
      </p:grpSpPr>
      <p:sp>
        <p:nvSpPr>
          <p:cNvPr id="2212" name="Google Shape;2212;p103"/>
          <p:cNvSpPr txBox="1"/>
          <p:nvPr/>
        </p:nvSpPr>
        <p:spPr>
          <a:xfrm>
            <a:off x="0" y="-4713"/>
            <a:ext cx="86868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Times New Roman"/>
                <a:ea typeface="Times New Roman"/>
                <a:cs typeface="Times New Roman"/>
                <a:sym typeface="Times New Roman"/>
              </a:rPr>
              <a:t>83.  Draw METHANOL (one carbon alcohol)</a:t>
            </a:r>
            <a:endParaRPr/>
          </a:p>
        </p:txBody>
      </p:sp>
      <p:sp>
        <p:nvSpPr>
          <p:cNvPr id="2213" name="Google Shape;2213;p103"/>
          <p:cNvSpPr txBox="1"/>
          <p:nvPr/>
        </p:nvSpPr>
        <p:spPr>
          <a:xfrm>
            <a:off x="0" y="-4713"/>
            <a:ext cx="914400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Times New Roman"/>
                <a:ea typeface="Times New Roman"/>
                <a:cs typeface="Times New Roman"/>
                <a:sym typeface="Times New Roman"/>
              </a:rPr>
              <a:t>83.  Draw METHANOL (one carbon alcohol)</a:t>
            </a:r>
            <a:br>
              <a:rPr lang="en-US" sz="3600">
                <a:solidFill>
                  <a:srgbClr val="000000"/>
                </a:solidFill>
                <a:latin typeface="Times New Roman"/>
                <a:ea typeface="Times New Roman"/>
                <a:cs typeface="Times New Roman"/>
                <a:sym typeface="Times New Roman"/>
              </a:rPr>
            </a:br>
            <a:br>
              <a:rPr lang="en-US" sz="3600">
                <a:solidFill>
                  <a:srgbClr val="000000"/>
                </a:solidFill>
                <a:latin typeface="Times New Roman"/>
                <a:ea typeface="Times New Roman"/>
                <a:cs typeface="Times New Roman"/>
                <a:sym typeface="Times New Roman"/>
              </a:rPr>
            </a:br>
            <a:r>
              <a:rPr lang="en-US" sz="3600">
                <a:solidFill>
                  <a:srgbClr val="000000"/>
                </a:solidFill>
                <a:latin typeface="Times New Roman"/>
                <a:ea typeface="Times New Roman"/>
                <a:cs typeface="Times New Roman"/>
                <a:sym typeface="Times New Roman"/>
              </a:rPr>
              <a:t>       and then ETHANOL  (2 carbon alcohol)</a:t>
            </a:r>
            <a:endParaRPr/>
          </a:p>
        </p:txBody>
      </p:sp>
      <p:pic>
        <p:nvPicPr>
          <p:cNvPr id="2214" name="Google Shape;2214;p103" descr="Methanol toxicity - Wikipedia"/>
          <p:cNvPicPr preferRelativeResize="0"/>
          <p:nvPr/>
        </p:nvPicPr>
        <p:blipFill rotWithShape="1">
          <a:blip r:embed="rId3">
            <a:alphaModFix/>
          </a:blip>
          <a:srcRect/>
          <a:stretch/>
        </p:blipFill>
        <p:spPr>
          <a:xfrm>
            <a:off x="0" y="2286000"/>
            <a:ext cx="3019805" cy="2669988"/>
          </a:xfrm>
          <a:prstGeom prst="rect">
            <a:avLst/>
          </a:prstGeom>
          <a:noFill/>
          <a:ln>
            <a:noFill/>
          </a:ln>
        </p:spPr>
      </p:pic>
      <p:pic>
        <p:nvPicPr>
          <p:cNvPr id="2215" name="Google Shape;2215;p103"/>
          <p:cNvPicPr preferRelativeResize="0"/>
          <p:nvPr/>
        </p:nvPicPr>
        <p:blipFill rotWithShape="1">
          <a:blip r:embed="rId4">
            <a:alphaModFix/>
          </a:blip>
          <a:srcRect/>
          <a:stretch/>
        </p:blipFill>
        <p:spPr>
          <a:xfrm>
            <a:off x="3862973" y="1905000"/>
            <a:ext cx="5281027" cy="3657600"/>
          </a:xfrm>
          <a:prstGeom prst="rect">
            <a:avLst/>
          </a:prstGeom>
          <a:noFill/>
          <a:ln>
            <a:noFill/>
          </a:ln>
        </p:spPr>
      </p:pic>
      <p:sp>
        <p:nvSpPr>
          <p:cNvPr id="2216" name="Google Shape;2216;p103"/>
          <p:cNvSpPr txBox="1"/>
          <p:nvPr/>
        </p:nvSpPr>
        <p:spPr>
          <a:xfrm>
            <a:off x="0" y="5923746"/>
            <a:ext cx="9144000" cy="954107"/>
          </a:xfrm>
          <a:prstGeom prst="rect">
            <a:avLst/>
          </a:prstGeom>
          <a:solidFill>
            <a:srgbClr val="FFFF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Times New Roman"/>
                <a:ea typeface="Times New Roman"/>
                <a:cs typeface="Times New Roman"/>
                <a:sym typeface="Times New Roman"/>
              </a:rPr>
              <a:t>Notice the  –</a:t>
            </a:r>
            <a:r>
              <a:rPr lang="en-US" sz="1800">
                <a:solidFill>
                  <a:schemeClr val="dk1"/>
                </a:solidFill>
                <a:latin typeface="Times New Roman"/>
                <a:ea typeface="Times New Roman"/>
                <a:cs typeface="Times New Roman"/>
                <a:sym typeface="Times New Roman"/>
              </a:rPr>
              <a:t> </a:t>
            </a:r>
            <a:r>
              <a:rPr lang="en-US" sz="2800">
                <a:solidFill>
                  <a:schemeClr val="dk1"/>
                </a:solidFill>
                <a:latin typeface="Times New Roman"/>
                <a:ea typeface="Times New Roman"/>
                <a:cs typeface="Times New Roman"/>
                <a:sym typeface="Times New Roman"/>
              </a:rPr>
              <a:t>OH functional group.  </a:t>
            </a: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These are NOT ionic, they are molecular.  </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2220"/>
        <p:cNvGrpSpPr/>
        <p:nvPr/>
      </p:nvGrpSpPr>
      <p:grpSpPr>
        <a:xfrm>
          <a:off x="0" y="0"/>
          <a:ext cx="0" cy="0"/>
          <a:chOff x="0" y="0"/>
          <a:chExt cx="0" cy="0"/>
        </a:xfrm>
      </p:grpSpPr>
      <p:sp>
        <p:nvSpPr>
          <p:cNvPr id="2221" name="Google Shape;2221;p104"/>
          <p:cNvSpPr txBox="1"/>
          <p:nvPr/>
        </p:nvSpPr>
        <p:spPr>
          <a:xfrm>
            <a:off x="38100" y="0"/>
            <a:ext cx="9105900" cy="24929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800"/>
              <a:buFont typeface="Arial"/>
              <a:buNone/>
            </a:pPr>
            <a:r>
              <a:rPr lang="en-US" sz="2800">
                <a:solidFill>
                  <a:srgbClr val="000000"/>
                </a:solidFill>
                <a:latin typeface="Times New Roman"/>
                <a:ea typeface="Times New Roman"/>
                <a:cs typeface="Times New Roman"/>
                <a:sym typeface="Times New Roman"/>
              </a:rPr>
              <a:t>83.   Write the condensed structural formulas for both of </a:t>
            </a:r>
            <a:br>
              <a:rPr lang="en-US" sz="2800">
                <a:solidFill>
                  <a:srgbClr val="000000"/>
                </a:solidFill>
                <a:latin typeface="Times New Roman"/>
                <a:ea typeface="Times New Roman"/>
                <a:cs typeface="Times New Roman"/>
                <a:sym typeface="Times New Roman"/>
              </a:rPr>
            </a:br>
            <a:r>
              <a:rPr lang="en-US" sz="2800">
                <a:solidFill>
                  <a:srgbClr val="000000"/>
                </a:solidFill>
                <a:latin typeface="Times New Roman"/>
                <a:ea typeface="Times New Roman"/>
                <a:cs typeface="Times New Roman"/>
                <a:sym typeface="Times New Roman"/>
              </a:rPr>
              <a:t>         these alcohol molecules.  </a:t>
            </a:r>
            <a:endParaRPr/>
          </a:p>
          <a:p>
            <a:pPr marL="0" marR="0" lvl="0" indent="0" algn="l" rtl="0">
              <a:spcBef>
                <a:spcPts val="0"/>
              </a:spcBef>
              <a:spcAft>
                <a:spcPts val="0"/>
              </a:spcAft>
              <a:buClr>
                <a:schemeClr val="dk1"/>
              </a:buClr>
              <a:buSzPts val="2800"/>
              <a:buFont typeface="Arial"/>
              <a:buNone/>
            </a:pPr>
            <a:endParaRPr sz="28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cxnSp>
        <p:nvCxnSpPr>
          <p:cNvPr id="2222" name="Google Shape;2222;p104"/>
          <p:cNvCxnSpPr/>
          <p:nvPr/>
        </p:nvCxnSpPr>
        <p:spPr>
          <a:xfrm rot="10800000">
            <a:off x="2495550" y="2591123"/>
            <a:ext cx="1162050" cy="1193814"/>
          </a:xfrm>
          <a:prstGeom prst="straightConnector1">
            <a:avLst/>
          </a:prstGeom>
          <a:noFill/>
          <a:ln w="9525" cap="flat" cmpd="sng">
            <a:solidFill>
              <a:srgbClr val="FF0000"/>
            </a:solidFill>
            <a:prstDash val="solid"/>
            <a:round/>
            <a:headEnd type="none" w="sm" len="sm"/>
            <a:tailEnd type="stealth" w="med" len="med"/>
          </a:ln>
        </p:spPr>
      </p:cxnSp>
      <p:sp>
        <p:nvSpPr>
          <p:cNvPr id="2223" name="Google Shape;2223;p104"/>
          <p:cNvSpPr txBox="1"/>
          <p:nvPr/>
        </p:nvSpPr>
        <p:spPr>
          <a:xfrm>
            <a:off x="2819401" y="3784937"/>
            <a:ext cx="3162298" cy="2862322"/>
          </a:xfrm>
          <a:prstGeom prst="rect">
            <a:avLst/>
          </a:prstGeom>
          <a:noFill/>
          <a:ln w="9525" cap="flat" cmpd="sng">
            <a:solidFill>
              <a:srgbClr val="FF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2000"/>
              <a:buFont typeface="Arial"/>
              <a:buNone/>
            </a:pPr>
            <a:r>
              <a:rPr lang="en-US" sz="2000">
                <a:solidFill>
                  <a:srgbClr val="000000"/>
                </a:solidFill>
                <a:latin typeface="Times New Roman"/>
                <a:ea typeface="Times New Roman"/>
                <a:cs typeface="Times New Roman"/>
                <a:sym typeface="Times New Roman"/>
              </a:rPr>
              <a:t>The –OH really means</a:t>
            </a:r>
            <a:endParaRPr/>
          </a:p>
          <a:p>
            <a:pPr marL="0" marR="0" lvl="0" indent="0" algn="ctr" rtl="0">
              <a:spcBef>
                <a:spcPts val="0"/>
              </a:spcBef>
              <a:spcAft>
                <a:spcPts val="0"/>
              </a:spcAft>
              <a:buClr>
                <a:schemeClr val="dk1"/>
              </a:buClr>
              <a:buSzPts val="2000"/>
              <a:buFont typeface="Arial"/>
              <a:buNone/>
            </a:pPr>
            <a:endParaRPr sz="2000">
              <a:solidFill>
                <a:srgbClr val="000000"/>
              </a:solidFill>
              <a:latin typeface="Times New Roman"/>
              <a:ea typeface="Times New Roman"/>
              <a:cs typeface="Times New Roman"/>
              <a:sym typeface="Times New Roman"/>
            </a:endParaRPr>
          </a:p>
          <a:p>
            <a:pPr marL="0" marR="0" lvl="0" indent="0" algn="ctr" rtl="0">
              <a:spcBef>
                <a:spcPts val="0"/>
              </a:spcBef>
              <a:spcAft>
                <a:spcPts val="0"/>
              </a:spcAft>
              <a:buClr>
                <a:srgbClr val="000000"/>
              </a:buClr>
              <a:buSzPts val="2000"/>
              <a:buFont typeface="Arial"/>
              <a:buNone/>
            </a:pPr>
            <a:r>
              <a:rPr lang="en-US" sz="2000">
                <a:solidFill>
                  <a:srgbClr val="000000"/>
                </a:solidFill>
                <a:latin typeface="Times New Roman"/>
                <a:ea typeface="Times New Roman"/>
                <a:cs typeface="Times New Roman"/>
                <a:sym typeface="Times New Roman"/>
              </a:rPr>
              <a:t>–O–H   </a:t>
            </a:r>
            <a:endParaRPr/>
          </a:p>
          <a:p>
            <a:pPr marL="0" marR="0" lvl="0" indent="0" algn="ctr" rtl="0">
              <a:spcBef>
                <a:spcPts val="0"/>
              </a:spcBef>
              <a:spcAft>
                <a:spcPts val="0"/>
              </a:spcAft>
              <a:buClr>
                <a:schemeClr val="dk1"/>
              </a:buClr>
              <a:buSzPts val="2000"/>
              <a:buFont typeface="Arial"/>
              <a:buNone/>
            </a:pPr>
            <a:endParaRPr sz="2000">
              <a:solidFill>
                <a:srgbClr val="000000"/>
              </a:solidFill>
              <a:latin typeface="Times New Roman"/>
              <a:ea typeface="Times New Roman"/>
              <a:cs typeface="Times New Roman"/>
              <a:sym typeface="Times New Roman"/>
            </a:endParaRPr>
          </a:p>
          <a:p>
            <a:pPr marL="0" marR="0" lvl="0" indent="0" algn="ctr" rtl="0">
              <a:spcBef>
                <a:spcPts val="0"/>
              </a:spcBef>
              <a:spcAft>
                <a:spcPts val="0"/>
              </a:spcAft>
              <a:buClr>
                <a:srgbClr val="000000"/>
              </a:buClr>
              <a:buSzPts val="2000"/>
              <a:buFont typeface="Arial"/>
              <a:buNone/>
            </a:pPr>
            <a:r>
              <a:rPr lang="en-US" sz="2000">
                <a:solidFill>
                  <a:srgbClr val="000000"/>
                </a:solidFill>
                <a:latin typeface="Times New Roman"/>
                <a:ea typeface="Times New Roman"/>
                <a:cs typeface="Times New Roman"/>
                <a:sym typeface="Times New Roman"/>
              </a:rPr>
              <a:t>But we abbreviate it and just “know” that the oxygen and hydrogen make a single covalent bond.</a:t>
            </a:r>
            <a:endParaRPr/>
          </a:p>
          <a:p>
            <a:pPr marL="0" marR="0" lvl="0" indent="0" algn="ctr" rtl="0">
              <a:spcBef>
                <a:spcPts val="0"/>
              </a:spcBef>
              <a:spcAft>
                <a:spcPts val="0"/>
              </a:spcAft>
              <a:buClr>
                <a:srgbClr val="0000FF"/>
              </a:buClr>
              <a:buSzPts val="2000"/>
              <a:buFont typeface="Arial"/>
              <a:buNone/>
            </a:pPr>
            <a:r>
              <a:rPr lang="en-US" sz="2000">
                <a:solidFill>
                  <a:srgbClr val="0000FF"/>
                </a:solidFill>
                <a:latin typeface="Times New Roman"/>
                <a:ea typeface="Times New Roman"/>
                <a:cs typeface="Times New Roman"/>
                <a:sym typeface="Times New Roman"/>
              </a:rPr>
              <a:t>It’s prettier that way.</a:t>
            </a:r>
            <a:endParaRPr/>
          </a:p>
        </p:txBody>
      </p:sp>
      <p:sp>
        <p:nvSpPr>
          <p:cNvPr id="2224" name="Google Shape;2224;p104"/>
          <p:cNvSpPr txBox="1"/>
          <p:nvPr/>
        </p:nvSpPr>
        <p:spPr>
          <a:xfrm>
            <a:off x="91791" y="3784937"/>
            <a:ext cx="3162299" cy="18466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4800"/>
              <a:buFont typeface="Arial"/>
              <a:buNone/>
            </a:pPr>
            <a:r>
              <a:rPr lang="en-US" sz="4800">
                <a:solidFill>
                  <a:schemeClr val="dk1"/>
                </a:solidFill>
                <a:latin typeface="Times New Roman"/>
                <a:ea typeface="Times New Roman"/>
                <a:cs typeface="Times New Roman"/>
                <a:sym typeface="Times New Roman"/>
              </a:rPr>
              <a:t>  CH</a:t>
            </a:r>
            <a:r>
              <a:rPr lang="en-US" sz="4800" baseline="-25000">
                <a:solidFill>
                  <a:schemeClr val="dk1"/>
                </a:solidFill>
                <a:latin typeface="Times New Roman"/>
                <a:ea typeface="Times New Roman"/>
                <a:cs typeface="Times New Roman"/>
                <a:sym typeface="Times New Roman"/>
              </a:rPr>
              <a:t>3</a:t>
            </a:r>
            <a:r>
              <a:rPr lang="en-US" sz="4800">
                <a:solidFill>
                  <a:schemeClr val="dk1"/>
                </a:solidFill>
                <a:latin typeface="Times New Roman"/>
                <a:ea typeface="Times New Roman"/>
                <a:cs typeface="Times New Roman"/>
                <a:sym typeface="Times New Roman"/>
              </a:rPr>
              <a:t>OH</a:t>
            </a:r>
            <a:br>
              <a:rPr lang="en-US" sz="6600">
                <a:solidFill>
                  <a:schemeClr val="dk1"/>
                </a:solidFill>
                <a:latin typeface="Times New Roman"/>
                <a:ea typeface="Times New Roman"/>
                <a:cs typeface="Times New Roman"/>
                <a:sym typeface="Times New Roman"/>
              </a:rPr>
            </a:br>
            <a:r>
              <a:rPr lang="en-US" sz="6600">
                <a:solidFill>
                  <a:schemeClr val="dk1"/>
                </a:solidFill>
                <a:latin typeface="Times New Roman"/>
                <a:ea typeface="Times New Roman"/>
                <a:cs typeface="Times New Roman"/>
                <a:sym typeface="Times New Roman"/>
              </a:rPr>
              <a:t>   </a:t>
            </a:r>
            <a:r>
              <a:rPr lang="en-US" sz="2800">
                <a:solidFill>
                  <a:srgbClr val="FF0000"/>
                </a:solidFill>
                <a:latin typeface="Times New Roman"/>
                <a:ea typeface="Times New Roman"/>
                <a:cs typeface="Times New Roman"/>
                <a:sym typeface="Times New Roman"/>
              </a:rPr>
              <a:t>methanol</a:t>
            </a:r>
            <a:endParaRPr sz="2800">
              <a:solidFill>
                <a:schemeClr val="dk1"/>
              </a:solidFill>
              <a:latin typeface="Times New Roman"/>
              <a:ea typeface="Times New Roman"/>
              <a:cs typeface="Times New Roman"/>
              <a:sym typeface="Times New Roman"/>
            </a:endParaRPr>
          </a:p>
        </p:txBody>
      </p:sp>
      <p:pic>
        <p:nvPicPr>
          <p:cNvPr id="2225" name="Google Shape;2225;p104" descr="https://upload.wikimedia.org/wikipedia/commons/thumb/f/f1/Methanol_Lewis.svg/100px-Methanol_Lewis.svg.png"/>
          <p:cNvPicPr preferRelativeResize="0"/>
          <p:nvPr/>
        </p:nvPicPr>
        <p:blipFill rotWithShape="1">
          <a:blip r:embed="rId3">
            <a:alphaModFix/>
          </a:blip>
          <a:srcRect/>
          <a:stretch/>
        </p:blipFill>
        <p:spPr>
          <a:xfrm>
            <a:off x="91791" y="1037341"/>
            <a:ext cx="2727610" cy="2400300"/>
          </a:xfrm>
          <a:prstGeom prst="rect">
            <a:avLst/>
          </a:prstGeom>
          <a:noFill/>
          <a:ln>
            <a:noFill/>
          </a:ln>
        </p:spPr>
      </p:pic>
      <p:pic>
        <p:nvPicPr>
          <p:cNvPr id="2226" name="Google Shape;2226;p104"/>
          <p:cNvPicPr preferRelativeResize="0"/>
          <p:nvPr/>
        </p:nvPicPr>
        <p:blipFill rotWithShape="1">
          <a:blip r:embed="rId4">
            <a:alphaModFix/>
          </a:blip>
          <a:srcRect/>
          <a:stretch/>
        </p:blipFill>
        <p:spPr>
          <a:xfrm>
            <a:off x="4591639" y="887727"/>
            <a:ext cx="3886200" cy="2691553"/>
          </a:xfrm>
          <a:prstGeom prst="rect">
            <a:avLst/>
          </a:prstGeom>
          <a:noFill/>
          <a:ln>
            <a:noFill/>
          </a:ln>
        </p:spPr>
      </p:pic>
      <p:sp>
        <p:nvSpPr>
          <p:cNvPr id="2227" name="Google Shape;2227;p104"/>
          <p:cNvSpPr txBox="1"/>
          <p:nvPr/>
        </p:nvSpPr>
        <p:spPr>
          <a:xfrm>
            <a:off x="6010767" y="4368142"/>
            <a:ext cx="3162299" cy="18466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4800"/>
              <a:buFont typeface="Arial"/>
              <a:buNone/>
            </a:pPr>
            <a:r>
              <a:rPr lang="en-US" sz="4800">
                <a:solidFill>
                  <a:schemeClr val="dk1"/>
                </a:solidFill>
                <a:latin typeface="Times New Roman"/>
                <a:ea typeface="Times New Roman"/>
                <a:cs typeface="Times New Roman"/>
                <a:sym typeface="Times New Roman"/>
              </a:rPr>
              <a:t>CH</a:t>
            </a:r>
            <a:r>
              <a:rPr lang="en-US" sz="4800" baseline="-25000">
                <a:solidFill>
                  <a:schemeClr val="dk1"/>
                </a:solidFill>
                <a:latin typeface="Times New Roman"/>
                <a:ea typeface="Times New Roman"/>
                <a:cs typeface="Times New Roman"/>
                <a:sym typeface="Times New Roman"/>
              </a:rPr>
              <a:t>3</a:t>
            </a:r>
            <a:r>
              <a:rPr lang="en-US" sz="4800">
                <a:solidFill>
                  <a:schemeClr val="dk1"/>
                </a:solidFill>
                <a:latin typeface="Times New Roman"/>
                <a:ea typeface="Times New Roman"/>
                <a:cs typeface="Times New Roman"/>
                <a:sym typeface="Times New Roman"/>
              </a:rPr>
              <a:t>CH</a:t>
            </a:r>
            <a:r>
              <a:rPr lang="en-US" sz="4800" baseline="-25000">
                <a:solidFill>
                  <a:schemeClr val="dk1"/>
                </a:solidFill>
                <a:latin typeface="Times New Roman"/>
                <a:ea typeface="Times New Roman"/>
                <a:cs typeface="Times New Roman"/>
                <a:sym typeface="Times New Roman"/>
              </a:rPr>
              <a:t>2</a:t>
            </a:r>
            <a:r>
              <a:rPr lang="en-US" sz="4800">
                <a:solidFill>
                  <a:schemeClr val="dk1"/>
                </a:solidFill>
                <a:latin typeface="Times New Roman"/>
                <a:ea typeface="Times New Roman"/>
                <a:cs typeface="Times New Roman"/>
                <a:sym typeface="Times New Roman"/>
              </a:rPr>
              <a:t>OH</a:t>
            </a:r>
            <a:br>
              <a:rPr lang="en-US" sz="6600">
                <a:solidFill>
                  <a:schemeClr val="dk1"/>
                </a:solidFill>
                <a:latin typeface="Times New Roman"/>
                <a:ea typeface="Times New Roman"/>
                <a:cs typeface="Times New Roman"/>
                <a:sym typeface="Times New Roman"/>
              </a:rPr>
            </a:br>
            <a:r>
              <a:rPr lang="en-US" sz="6600">
                <a:solidFill>
                  <a:schemeClr val="dk1"/>
                </a:solidFill>
                <a:latin typeface="Times New Roman"/>
                <a:ea typeface="Times New Roman"/>
                <a:cs typeface="Times New Roman"/>
                <a:sym typeface="Times New Roman"/>
              </a:rPr>
              <a:t>   </a:t>
            </a:r>
            <a:r>
              <a:rPr lang="en-US" sz="2800">
                <a:solidFill>
                  <a:srgbClr val="FF0000"/>
                </a:solidFill>
                <a:latin typeface="Times New Roman"/>
                <a:ea typeface="Times New Roman"/>
                <a:cs typeface="Times New Roman"/>
                <a:sym typeface="Times New Roman"/>
              </a:rPr>
              <a:t>ethanol</a:t>
            </a:r>
            <a:endParaRPr sz="2800">
              <a:solidFill>
                <a:schemeClr val="dk1"/>
              </a:solidFill>
              <a:latin typeface="Times New Roman"/>
              <a:ea typeface="Times New Roman"/>
              <a:cs typeface="Times New Roman"/>
              <a:sym typeface="Times New Roman"/>
            </a:endParaRPr>
          </a:p>
        </p:txBody>
      </p:sp>
      <p:cxnSp>
        <p:nvCxnSpPr>
          <p:cNvPr id="2228" name="Google Shape;2228;p104"/>
          <p:cNvCxnSpPr/>
          <p:nvPr/>
        </p:nvCxnSpPr>
        <p:spPr>
          <a:xfrm rot="10800000" flipH="1">
            <a:off x="5978951" y="2587964"/>
            <a:ext cx="2326849" cy="2060236"/>
          </a:xfrm>
          <a:prstGeom prst="straightConnector1">
            <a:avLst/>
          </a:prstGeom>
          <a:noFill/>
          <a:ln w="9525" cap="flat" cmpd="sng">
            <a:solidFill>
              <a:srgbClr val="FF0000"/>
            </a:solidFill>
            <a:prstDash val="solid"/>
            <a:round/>
            <a:headEnd type="none" w="sm" len="sm"/>
            <a:tailEnd type="stealth" w="med" len="med"/>
          </a:ln>
        </p:spPr>
      </p:cxn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2232"/>
        <p:cNvGrpSpPr/>
        <p:nvPr/>
      </p:nvGrpSpPr>
      <p:grpSpPr>
        <a:xfrm>
          <a:off x="0" y="0"/>
          <a:ext cx="0" cy="0"/>
          <a:chOff x="0" y="0"/>
          <a:chExt cx="0" cy="0"/>
        </a:xfrm>
      </p:grpSpPr>
      <p:sp>
        <p:nvSpPr>
          <p:cNvPr id="2233" name="Google Shape;2233;p105"/>
          <p:cNvSpPr txBox="1"/>
          <p:nvPr/>
        </p:nvSpPr>
        <p:spPr>
          <a:xfrm>
            <a:off x="0" y="0"/>
            <a:ext cx="9144000" cy="36625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Times New Roman"/>
                <a:ea typeface="Times New Roman"/>
                <a:cs typeface="Times New Roman"/>
                <a:sym typeface="Times New Roman"/>
              </a:rPr>
              <a:t>84.</a:t>
            </a:r>
            <a:r>
              <a:rPr lang="en-US" sz="3200">
                <a:solidFill>
                  <a:srgbClr val="000000"/>
                </a:solidFill>
                <a:latin typeface="Times New Roman"/>
                <a:ea typeface="Times New Roman"/>
                <a:cs typeface="Times New Roman"/>
                <a:sym typeface="Times New Roman"/>
              </a:rPr>
              <a:t>  Draw ethanol two times, once with the “–OH”</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group on the right side, once on the left bottom.  </a:t>
            </a:r>
            <a:endParaRPr/>
          </a:p>
          <a:p>
            <a:pPr marL="0" marR="0" lvl="0" indent="0" algn="l" rtl="0">
              <a:spcBef>
                <a:spcPts val="0"/>
              </a:spcBef>
              <a:spcAft>
                <a:spcPts val="0"/>
              </a:spcAft>
              <a:buClr>
                <a:schemeClr val="dk1"/>
              </a:buClr>
              <a:buSzPts val="2800"/>
              <a:buFont typeface="Arial"/>
              <a:buNone/>
            </a:pPr>
            <a:endParaRPr sz="2800">
              <a:solidFill>
                <a:srgbClr val="000000"/>
              </a:solidFill>
              <a:latin typeface="Calibri"/>
              <a:ea typeface="Calibri"/>
              <a:cs typeface="Calibri"/>
              <a:sym typeface="Calibri"/>
            </a:endParaRPr>
          </a:p>
          <a:p>
            <a:pPr marL="0" marR="0" lvl="0" indent="0" algn="l" rtl="0">
              <a:spcBef>
                <a:spcPts val="0"/>
              </a:spcBef>
              <a:spcAft>
                <a:spcPts val="0"/>
              </a:spcAft>
              <a:buClr>
                <a:srgbClr val="000000"/>
              </a:buClr>
              <a:buSzPts val="2800"/>
              <a:buFont typeface="Arial"/>
              <a:buNone/>
            </a:pPr>
            <a:br>
              <a:rPr lang="en-US" sz="2800">
                <a:solidFill>
                  <a:srgbClr val="000000"/>
                </a:solidFill>
                <a:latin typeface="Calibri"/>
                <a:ea typeface="Calibri"/>
                <a:cs typeface="Calibri"/>
                <a:sym typeface="Calibri"/>
              </a:rPr>
            </a:br>
            <a:br>
              <a:rPr lang="en-US" sz="2800">
                <a:solidFill>
                  <a:srgbClr val="000000"/>
                </a:solidFill>
                <a:latin typeface="Calibri"/>
                <a:ea typeface="Calibri"/>
                <a:cs typeface="Calibri"/>
                <a:sym typeface="Calibri"/>
              </a:rPr>
            </a:br>
            <a:endParaRPr sz="2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2800"/>
              <a:buFont typeface="Arial"/>
              <a:buNone/>
            </a:pPr>
            <a:endParaRPr sz="2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2800"/>
              <a:buFont typeface="Arial"/>
              <a:buNone/>
            </a:pPr>
            <a:endParaRPr sz="2800">
              <a:solidFill>
                <a:srgbClr val="000000"/>
              </a:solidFill>
              <a:latin typeface="Calibri"/>
              <a:ea typeface="Calibri"/>
              <a:cs typeface="Calibri"/>
              <a:sym typeface="Calibr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2237"/>
        <p:cNvGrpSpPr/>
        <p:nvPr/>
      </p:nvGrpSpPr>
      <p:grpSpPr>
        <a:xfrm>
          <a:off x="0" y="0"/>
          <a:ext cx="0" cy="0"/>
          <a:chOff x="0" y="0"/>
          <a:chExt cx="0" cy="0"/>
        </a:xfrm>
      </p:grpSpPr>
      <p:sp>
        <p:nvSpPr>
          <p:cNvPr id="2238" name="Google Shape;2238;p106"/>
          <p:cNvSpPr txBox="1"/>
          <p:nvPr/>
        </p:nvSpPr>
        <p:spPr>
          <a:xfrm>
            <a:off x="0" y="0"/>
            <a:ext cx="9144000" cy="36625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Times New Roman"/>
                <a:ea typeface="Times New Roman"/>
                <a:cs typeface="Times New Roman"/>
                <a:sym typeface="Times New Roman"/>
              </a:rPr>
              <a:t>84.</a:t>
            </a:r>
            <a:r>
              <a:rPr lang="en-US" sz="3200">
                <a:solidFill>
                  <a:srgbClr val="000000"/>
                </a:solidFill>
                <a:latin typeface="Times New Roman"/>
                <a:ea typeface="Times New Roman"/>
                <a:cs typeface="Times New Roman"/>
                <a:sym typeface="Times New Roman"/>
              </a:rPr>
              <a:t>  Draw ethanol two times, once with the “–OH”</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       group on the right side, once on the left bottom.  </a:t>
            </a:r>
            <a:endParaRPr/>
          </a:p>
          <a:p>
            <a:pPr marL="0" marR="0" lvl="0" indent="0" algn="l" rtl="0">
              <a:spcBef>
                <a:spcPts val="0"/>
              </a:spcBef>
              <a:spcAft>
                <a:spcPts val="0"/>
              </a:spcAft>
              <a:buClr>
                <a:schemeClr val="dk1"/>
              </a:buClr>
              <a:buSzPts val="2800"/>
              <a:buFont typeface="Arial"/>
              <a:buNone/>
            </a:pPr>
            <a:endParaRPr sz="2800">
              <a:solidFill>
                <a:srgbClr val="000000"/>
              </a:solidFill>
              <a:latin typeface="Calibri"/>
              <a:ea typeface="Calibri"/>
              <a:cs typeface="Calibri"/>
              <a:sym typeface="Calibri"/>
            </a:endParaRPr>
          </a:p>
          <a:p>
            <a:pPr marL="0" marR="0" lvl="0" indent="0" algn="l" rtl="0">
              <a:spcBef>
                <a:spcPts val="0"/>
              </a:spcBef>
              <a:spcAft>
                <a:spcPts val="0"/>
              </a:spcAft>
              <a:buClr>
                <a:srgbClr val="000000"/>
              </a:buClr>
              <a:buSzPts val="2800"/>
              <a:buFont typeface="Arial"/>
              <a:buNone/>
            </a:pPr>
            <a:br>
              <a:rPr lang="en-US" sz="2800">
                <a:solidFill>
                  <a:srgbClr val="000000"/>
                </a:solidFill>
                <a:latin typeface="Calibri"/>
                <a:ea typeface="Calibri"/>
                <a:cs typeface="Calibri"/>
                <a:sym typeface="Calibri"/>
              </a:rPr>
            </a:br>
            <a:br>
              <a:rPr lang="en-US" sz="2800">
                <a:solidFill>
                  <a:srgbClr val="000000"/>
                </a:solidFill>
                <a:latin typeface="Calibri"/>
                <a:ea typeface="Calibri"/>
                <a:cs typeface="Calibri"/>
                <a:sym typeface="Calibri"/>
              </a:rPr>
            </a:br>
            <a:endParaRPr sz="2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2800"/>
              <a:buFont typeface="Arial"/>
              <a:buNone/>
            </a:pPr>
            <a:endParaRPr sz="2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2800"/>
              <a:buFont typeface="Arial"/>
              <a:buNone/>
            </a:pPr>
            <a:endParaRPr sz="2800">
              <a:solidFill>
                <a:srgbClr val="000000"/>
              </a:solidFill>
              <a:latin typeface="Calibri"/>
              <a:ea typeface="Calibri"/>
              <a:cs typeface="Calibri"/>
              <a:sym typeface="Calibri"/>
            </a:endParaRPr>
          </a:p>
        </p:txBody>
      </p:sp>
      <p:pic>
        <p:nvPicPr>
          <p:cNvPr id="2239" name="Google Shape;2239;p106" descr="http://www.uni-saarland.de/fak8/schneider/anichem/struktur/ethanol.gif"/>
          <p:cNvPicPr preferRelativeResize="0"/>
          <p:nvPr/>
        </p:nvPicPr>
        <p:blipFill rotWithShape="1">
          <a:blip r:embed="rId3">
            <a:alphaModFix/>
          </a:blip>
          <a:srcRect/>
          <a:stretch/>
        </p:blipFill>
        <p:spPr>
          <a:xfrm>
            <a:off x="76200" y="1683247"/>
            <a:ext cx="3565866" cy="2471737"/>
          </a:xfrm>
          <a:prstGeom prst="rect">
            <a:avLst/>
          </a:prstGeom>
          <a:noFill/>
          <a:ln>
            <a:noFill/>
          </a:ln>
        </p:spPr>
      </p:pic>
      <p:pic>
        <p:nvPicPr>
          <p:cNvPr id="2240" name="Google Shape;2240;p106" descr="http://www.uni-saarland.de/fak8/schneider/anichem/struktur/ethanol.gif"/>
          <p:cNvPicPr preferRelativeResize="0"/>
          <p:nvPr/>
        </p:nvPicPr>
        <p:blipFill rotWithShape="1">
          <a:blip r:embed="rId3">
            <a:alphaModFix/>
          </a:blip>
          <a:srcRect/>
          <a:stretch/>
        </p:blipFill>
        <p:spPr>
          <a:xfrm rot="10800000" flipH="1">
            <a:off x="5171388" y="1600200"/>
            <a:ext cx="3565866" cy="2471737"/>
          </a:xfrm>
          <a:prstGeom prst="rect">
            <a:avLst/>
          </a:prstGeom>
          <a:noFill/>
          <a:ln>
            <a:noFill/>
          </a:ln>
        </p:spPr>
      </p:pic>
      <p:pic>
        <p:nvPicPr>
          <p:cNvPr id="2241" name="Google Shape;2241;p106" descr="http://www.uni-saarland.de/fak8/schneider/anichem/struktur/ethanol.gif"/>
          <p:cNvPicPr preferRelativeResize="0"/>
          <p:nvPr/>
        </p:nvPicPr>
        <p:blipFill rotWithShape="1">
          <a:blip r:embed="rId3">
            <a:alphaModFix/>
          </a:blip>
          <a:srcRect l="79168" t="36935" b="26129"/>
          <a:stretch/>
        </p:blipFill>
        <p:spPr>
          <a:xfrm>
            <a:off x="6181151" y="3548757"/>
            <a:ext cx="742837" cy="912933"/>
          </a:xfrm>
          <a:prstGeom prst="rect">
            <a:avLst/>
          </a:prstGeom>
          <a:noFill/>
          <a:ln>
            <a:noFill/>
          </a:ln>
        </p:spPr>
      </p:pic>
      <p:pic>
        <p:nvPicPr>
          <p:cNvPr id="2242" name="Google Shape;2242;p106" descr="http://www.uni-saarland.de/fak8/schneider/anichem/struktur/ethanol.gif"/>
          <p:cNvPicPr preferRelativeResize="0"/>
          <p:nvPr/>
        </p:nvPicPr>
        <p:blipFill rotWithShape="1">
          <a:blip r:embed="rId3">
            <a:alphaModFix/>
          </a:blip>
          <a:srcRect t="27833" r="84330" b="36083"/>
          <a:stretch/>
        </p:blipFill>
        <p:spPr>
          <a:xfrm>
            <a:off x="8066988" y="2390122"/>
            <a:ext cx="558800" cy="891891"/>
          </a:xfrm>
          <a:prstGeom prst="rect">
            <a:avLst/>
          </a:prstGeom>
          <a:noFill/>
          <a:ln>
            <a:noFill/>
          </a:ln>
        </p:spPr>
      </p:pic>
      <p:sp>
        <p:nvSpPr>
          <p:cNvPr id="2243" name="Google Shape;2243;p106"/>
          <p:cNvSpPr txBox="1"/>
          <p:nvPr/>
        </p:nvSpPr>
        <p:spPr>
          <a:xfrm>
            <a:off x="8447988" y="2244427"/>
            <a:ext cx="685800" cy="92333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44" name="Google Shape;2244;p106"/>
          <p:cNvSpPr txBox="1"/>
          <p:nvPr/>
        </p:nvSpPr>
        <p:spPr>
          <a:xfrm>
            <a:off x="0" y="4641085"/>
            <a:ext cx="9133788" cy="206210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FF0000"/>
                </a:solidFill>
                <a:latin typeface="Times New Roman"/>
                <a:ea typeface="Times New Roman"/>
                <a:cs typeface="Times New Roman"/>
                <a:sym typeface="Times New Roman"/>
              </a:rPr>
              <a:t>These are identical.</a:t>
            </a:r>
            <a:endParaRPr/>
          </a:p>
          <a:p>
            <a:pPr marL="0" marR="0" lvl="0" indent="0" algn="ctr" rtl="0">
              <a:spcBef>
                <a:spcPts val="0"/>
              </a:spcBef>
              <a:spcAft>
                <a:spcPts val="0"/>
              </a:spcAft>
              <a:buNone/>
            </a:pPr>
            <a:endParaRPr sz="3200">
              <a:solidFill>
                <a:srgbClr val="FF0000"/>
              </a:solidFill>
              <a:latin typeface="Times New Roman"/>
              <a:ea typeface="Times New Roman"/>
              <a:cs typeface="Times New Roman"/>
              <a:sym typeface="Times New Roman"/>
            </a:endParaRPr>
          </a:p>
          <a:p>
            <a:pPr marL="0" marR="0" lvl="0" indent="0" algn="ctr" rtl="0">
              <a:spcBef>
                <a:spcPts val="0"/>
              </a:spcBef>
              <a:spcAft>
                <a:spcPts val="0"/>
              </a:spcAft>
              <a:buNone/>
            </a:pPr>
            <a:r>
              <a:rPr lang="en-US" sz="3200">
                <a:solidFill>
                  <a:srgbClr val="FF0000"/>
                </a:solidFill>
                <a:latin typeface="Times New Roman"/>
                <a:ea typeface="Times New Roman"/>
                <a:cs typeface="Times New Roman"/>
                <a:sym typeface="Times New Roman"/>
              </a:rPr>
              <a:t>The alcohol group is on the #1 carbon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in both molecules.</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2248"/>
        <p:cNvGrpSpPr/>
        <p:nvPr/>
      </p:nvGrpSpPr>
      <p:grpSpPr>
        <a:xfrm>
          <a:off x="0" y="0"/>
          <a:ext cx="0" cy="0"/>
          <a:chOff x="0" y="0"/>
          <a:chExt cx="0" cy="0"/>
        </a:xfrm>
      </p:grpSpPr>
      <p:sp>
        <p:nvSpPr>
          <p:cNvPr id="2249" name="Google Shape;2249;p107"/>
          <p:cNvSpPr txBox="1"/>
          <p:nvPr/>
        </p:nvSpPr>
        <p:spPr>
          <a:xfrm>
            <a:off x="0" y="1"/>
            <a:ext cx="9144000"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C0C0C"/>
              </a:buClr>
              <a:buSzPts val="2800"/>
              <a:buFont typeface="Arial"/>
              <a:buNone/>
            </a:pPr>
            <a:r>
              <a:rPr lang="en-US" sz="2800">
                <a:solidFill>
                  <a:srgbClr val="0C0C0C"/>
                </a:solidFill>
                <a:latin typeface="Times New Roman"/>
                <a:ea typeface="Times New Roman"/>
                <a:cs typeface="Times New Roman"/>
                <a:sym typeface="Times New Roman"/>
              </a:rPr>
              <a:t>85.  Draw both propanol molecules, one with the  –OH group</a:t>
            </a:r>
            <a:br>
              <a:rPr lang="en-US" sz="2800">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       on the 1st carbon atom, then put it onto the 2nd carbon   </a:t>
            </a:r>
            <a:br>
              <a:rPr lang="en-US" sz="2800">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       atom.  Name both.  </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2253"/>
        <p:cNvGrpSpPr/>
        <p:nvPr/>
      </p:nvGrpSpPr>
      <p:grpSpPr>
        <a:xfrm>
          <a:off x="0" y="0"/>
          <a:ext cx="0" cy="0"/>
          <a:chOff x="0" y="0"/>
          <a:chExt cx="0" cy="0"/>
        </a:xfrm>
      </p:grpSpPr>
      <p:sp>
        <p:nvSpPr>
          <p:cNvPr id="2254" name="Google Shape;2254;p108"/>
          <p:cNvSpPr txBox="1"/>
          <p:nvPr/>
        </p:nvSpPr>
        <p:spPr>
          <a:xfrm>
            <a:off x="0" y="4038600"/>
            <a:ext cx="9144000" cy="255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Times New Roman"/>
                <a:ea typeface="Times New Roman"/>
                <a:cs typeface="Times New Roman"/>
                <a:sym typeface="Times New Roman"/>
              </a:rPr>
              <a:t>           1-propanol                             2-propanol  </a:t>
            </a:r>
            <a:endParaRPr/>
          </a:p>
          <a:p>
            <a:pPr marL="0" marR="0" lvl="0" indent="0" algn="l" rtl="0">
              <a:spcBef>
                <a:spcPts val="0"/>
              </a:spcBef>
              <a:spcAft>
                <a:spcPts val="0"/>
              </a:spcAft>
              <a:buClr>
                <a:schemeClr val="dk1"/>
              </a:buClr>
              <a:buSzPts val="3200"/>
              <a:buFont typeface="Arial"/>
              <a:buNone/>
            </a:pPr>
            <a:endParaRPr sz="32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Clr>
                <a:srgbClr val="3333FF"/>
              </a:buClr>
              <a:buSzPts val="3200"/>
              <a:buFont typeface="Arial"/>
              <a:buNone/>
            </a:pPr>
            <a:r>
              <a:rPr lang="en-US" sz="3200" b="1">
                <a:solidFill>
                  <a:srgbClr val="3333FF"/>
                </a:solidFill>
                <a:latin typeface="Times New Roman"/>
                <a:ea typeface="Times New Roman"/>
                <a:cs typeface="Times New Roman"/>
                <a:sym typeface="Times New Roman"/>
              </a:rPr>
              <a:t>86.  These are different ISOMERS, which means they have the same chemical formula (C</a:t>
            </a:r>
            <a:r>
              <a:rPr lang="en-US" sz="3200" b="1" baseline="-25000">
                <a:solidFill>
                  <a:srgbClr val="3333FF"/>
                </a:solidFill>
                <a:latin typeface="Times New Roman"/>
                <a:ea typeface="Times New Roman"/>
                <a:cs typeface="Times New Roman"/>
                <a:sym typeface="Times New Roman"/>
              </a:rPr>
              <a:t>3</a:t>
            </a:r>
            <a:r>
              <a:rPr lang="en-US" sz="3200" b="1">
                <a:solidFill>
                  <a:srgbClr val="3333FF"/>
                </a:solidFill>
                <a:latin typeface="Times New Roman"/>
                <a:ea typeface="Times New Roman"/>
                <a:cs typeface="Times New Roman"/>
                <a:sym typeface="Times New Roman"/>
              </a:rPr>
              <a:t>H</a:t>
            </a:r>
            <a:r>
              <a:rPr lang="en-US" sz="3200" b="1" baseline="-25000">
                <a:solidFill>
                  <a:srgbClr val="3333FF"/>
                </a:solidFill>
                <a:latin typeface="Times New Roman"/>
                <a:ea typeface="Times New Roman"/>
                <a:cs typeface="Times New Roman"/>
                <a:sym typeface="Times New Roman"/>
              </a:rPr>
              <a:t>8</a:t>
            </a:r>
            <a:r>
              <a:rPr lang="en-US" sz="3200" b="1">
                <a:solidFill>
                  <a:srgbClr val="3333FF"/>
                </a:solidFill>
                <a:latin typeface="Times New Roman"/>
                <a:ea typeface="Times New Roman"/>
                <a:cs typeface="Times New Roman"/>
                <a:sym typeface="Times New Roman"/>
              </a:rPr>
              <a:t>O), but different structures.  They are not identical. </a:t>
            </a:r>
            <a:endParaRPr/>
          </a:p>
        </p:txBody>
      </p:sp>
      <p:pic>
        <p:nvPicPr>
          <p:cNvPr id="2255" name="Google Shape;2255;p108" descr="https://upload.wikimedia.org/wikipedia/commons/6/61/1-Propanol.png"/>
          <p:cNvPicPr preferRelativeResize="0"/>
          <p:nvPr/>
        </p:nvPicPr>
        <p:blipFill rotWithShape="1">
          <a:blip r:embed="rId3">
            <a:alphaModFix/>
          </a:blip>
          <a:srcRect/>
          <a:stretch/>
        </p:blipFill>
        <p:spPr>
          <a:xfrm>
            <a:off x="577416" y="1855787"/>
            <a:ext cx="3498669" cy="1954213"/>
          </a:xfrm>
          <a:prstGeom prst="rect">
            <a:avLst/>
          </a:prstGeom>
          <a:noFill/>
          <a:ln>
            <a:noFill/>
          </a:ln>
        </p:spPr>
      </p:pic>
      <p:pic>
        <p:nvPicPr>
          <p:cNvPr id="2256" name="Google Shape;2256;p108" descr="https://upload.wikimedia.org/wikipedia/commons/thumb/6/62/2-propanol.png/200px-2-propanol.png"/>
          <p:cNvPicPr preferRelativeResize="0"/>
          <p:nvPr/>
        </p:nvPicPr>
        <p:blipFill rotWithShape="1">
          <a:blip r:embed="rId4">
            <a:alphaModFix/>
          </a:blip>
          <a:srcRect/>
          <a:stretch/>
        </p:blipFill>
        <p:spPr>
          <a:xfrm>
            <a:off x="4929006" y="1688304"/>
            <a:ext cx="3788737" cy="2121695"/>
          </a:xfrm>
          <a:prstGeom prst="rect">
            <a:avLst/>
          </a:prstGeom>
          <a:noFill/>
          <a:ln>
            <a:noFill/>
          </a:ln>
        </p:spPr>
      </p:pic>
      <p:sp>
        <p:nvSpPr>
          <p:cNvPr id="2257" name="Google Shape;2257;p108"/>
          <p:cNvSpPr txBox="1"/>
          <p:nvPr/>
        </p:nvSpPr>
        <p:spPr>
          <a:xfrm>
            <a:off x="0" y="1"/>
            <a:ext cx="9144000"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C0C0C"/>
              </a:buClr>
              <a:buSzPts val="2800"/>
              <a:buFont typeface="Arial"/>
              <a:buNone/>
            </a:pPr>
            <a:r>
              <a:rPr lang="en-US" sz="2800">
                <a:solidFill>
                  <a:srgbClr val="0C0C0C"/>
                </a:solidFill>
                <a:latin typeface="Times New Roman"/>
                <a:ea typeface="Times New Roman"/>
                <a:cs typeface="Times New Roman"/>
                <a:sym typeface="Times New Roman"/>
              </a:rPr>
              <a:t>85.  Draw both of the propanol molecules, one with the</a:t>
            </a:r>
            <a:br>
              <a:rPr lang="en-US" sz="2800">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        –OH group on the first carbon atom, then put it onto </a:t>
            </a:r>
            <a:br>
              <a:rPr lang="en-US" sz="2800">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        the second carbon atom.  Name both.  </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2261"/>
        <p:cNvGrpSpPr/>
        <p:nvPr/>
      </p:nvGrpSpPr>
      <p:grpSpPr>
        <a:xfrm>
          <a:off x="0" y="0"/>
          <a:ext cx="0" cy="0"/>
          <a:chOff x="0" y="0"/>
          <a:chExt cx="0" cy="0"/>
        </a:xfrm>
      </p:grpSpPr>
      <p:sp>
        <p:nvSpPr>
          <p:cNvPr id="2262" name="Google Shape;2262;p109"/>
          <p:cNvSpPr txBox="1"/>
          <p:nvPr/>
        </p:nvSpPr>
        <p:spPr>
          <a:xfrm>
            <a:off x="32208" y="0"/>
            <a:ext cx="9144000" cy="190821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800"/>
              <a:buFont typeface="Arial"/>
              <a:buNone/>
            </a:pPr>
            <a:r>
              <a:rPr lang="en-US" sz="2800">
                <a:solidFill>
                  <a:srgbClr val="000000"/>
                </a:solidFill>
                <a:latin typeface="Times New Roman"/>
                <a:ea typeface="Times New Roman"/>
                <a:cs typeface="Times New Roman"/>
                <a:sym typeface="Times New Roman"/>
              </a:rPr>
              <a:t>87.   Draw &amp; name the three 5 carbon alcohol molecules  </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 </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2266"/>
        <p:cNvGrpSpPr/>
        <p:nvPr/>
      </p:nvGrpSpPr>
      <p:grpSpPr>
        <a:xfrm>
          <a:off x="0" y="0"/>
          <a:ext cx="0" cy="0"/>
          <a:chOff x="0" y="0"/>
          <a:chExt cx="0" cy="0"/>
        </a:xfrm>
      </p:grpSpPr>
      <p:cxnSp>
        <p:nvCxnSpPr>
          <p:cNvPr id="2267" name="Google Shape;2267;p110"/>
          <p:cNvCxnSpPr/>
          <p:nvPr/>
        </p:nvCxnSpPr>
        <p:spPr>
          <a:xfrm>
            <a:off x="685800" y="1905000"/>
            <a:ext cx="2895600" cy="1588"/>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268" name="Google Shape;2268;p110"/>
          <p:cNvCxnSpPr/>
          <p:nvPr/>
        </p:nvCxnSpPr>
        <p:spPr>
          <a:xfrm rot="5400000">
            <a:off x="572294" y="1942306"/>
            <a:ext cx="838200" cy="1588"/>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269" name="Google Shape;2269;p110"/>
          <p:cNvCxnSpPr/>
          <p:nvPr/>
        </p:nvCxnSpPr>
        <p:spPr>
          <a:xfrm rot="5400000">
            <a:off x="1105694" y="1942306"/>
            <a:ext cx="838200" cy="1588"/>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270" name="Google Shape;2270;p110"/>
          <p:cNvCxnSpPr/>
          <p:nvPr/>
        </p:nvCxnSpPr>
        <p:spPr>
          <a:xfrm rot="5400000">
            <a:off x="1639094" y="1942306"/>
            <a:ext cx="838200" cy="1588"/>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271" name="Google Shape;2271;p110"/>
          <p:cNvCxnSpPr/>
          <p:nvPr/>
        </p:nvCxnSpPr>
        <p:spPr>
          <a:xfrm rot="5400000">
            <a:off x="2172494" y="1942306"/>
            <a:ext cx="838200" cy="1588"/>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272" name="Google Shape;2272;p110"/>
          <p:cNvCxnSpPr/>
          <p:nvPr/>
        </p:nvCxnSpPr>
        <p:spPr>
          <a:xfrm rot="5400000">
            <a:off x="2705894" y="1942306"/>
            <a:ext cx="838200" cy="1588"/>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273" name="Google Shape;2273;p110"/>
          <p:cNvCxnSpPr/>
          <p:nvPr/>
        </p:nvCxnSpPr>
        <p:spPr>
          <a:xfrm>
            <a:off x="609600" y="3733800"/>
            <a:ext cx="2895600" cy="1588"/>
          </a:xfrm>
          <a:prstGeom prst="straightConnector1">
            <a:avLst/>
          </a:prstGeom>
          <a:noFill/>
          <a:ln w="25400" cap="flat" cmpd="sng">
            <a:solidFill>
              <a:srgbClr val="FF0000"/>
            </a:solidFill>
            <a:prstDash val="solid"/>
            <a:round/>
            <a:headEnd type="none" w="sm" len="sm"/>
            <a:tailEnd type="none" w="sm" len="sm"/>
          </a:ln>
          <a:effectLst>
            <a:outerShdw blurRad="40000" dist="20000" dir="5400000" rotWithShape="0">
              <a:srgbClr val="000000">
                <a:alpha val="37647"/>
              </a:srgbClr>
            </a:outerShdw>
          </a:effectLst>
        </p:spPr>
      </p:cxnSp>
      <p:cxnSp>
        <p:nvCxnSpPr>
          <p:cNvPr id="2274" name="Google Shape;2274;p110"/>
          <p:cNvCxnSpPr/>
          <p:nvPr/>
        </p:nvCxnSpPr>
        <p:spPr>
          <a:xfrm rot="5400000">
            <a:off x="496094" y="3771106"/>
            <a:ext cx="838200" cy="1588"/>
          </a:xfrm>
          <a:prstGeom prst="straightConnector1">
            <a:avLst/>
          </a:prstGeom>
          <a:noFill/>
          <a:ln w="25400" cap="flat" cmpd="sng">
            <a:solidFill>
              <a:srgbClr val="FF0000"/>
            </a:solidFill>
            <a:prstDash val="solid"/>
            <a:round/>
            <a:headEnd type="none" w="sm" len="sm"/>
            <a:tailEnd type="none" w="sm" len="sm"/>
          </a:ln>
          <a:effectLst>
            <a:outerShdw blurRad="40000" dist="20000" dir="5400000" rotWithShape="0">
              <a:srgbClr val="000000">
                <a:alpha val="37647"/>
              </a:srgbClr>
            </a:outerShdw>
          </a:effectLst>
        </p:spPr>
      </p:cxnSp>
      <p:cxnSp>
        <p:nvCxnSpPr>
          <p:cNvPr id="2275" name="Google Shape;2275;p110"/>
          <p:cNvCxnSpPr/>
          <p:nvPr/>
        </p:nvCxnSpPr>
        <p:spPr>
          <a:xfrm rot="5400000">
            <a:off x="1029494" y="3771106"/>
            <a:ext cx="838200" cy="1588"/>
          </a:xfrm>
          <a:prstGeom prst="straightConnector1">
            <a:avLst/>
          </a:prstGeom>
          <a:noFill/>
          <a:ln w="25400" cap="flat" cmpd="sng">
            <a:solidFill>
              <a:srgbClr val="FF0000"/>
            </a:solidFill>
            <a:prstDash val="solid"/>
            <a:round/>
            <a:headEnd type="none" w="sm" len="sm"/>
            <a:tailEnd type="none" w="sm" len="sm"/>
          </a:ln>
          <a:effectLst>
            <a:outerShdw blurRad="40000" dist="20000" dir="5400000" rotWithShape="0">
              <a:srgbClr val="000000">
                <a:alpha val="37647"/>
              </a:srgbClr>
            </a:outerShdw>
          </a:effectLst>
        </p:spPr>
      </p:cxnSp>
      <p:cxnSp>
        <p:nvCxnSpPr>
          <p:cNvPr id="2276" name="Google Shape;2276;p110"/>
          <p:cNvCxnSpPr/>
          <p:nvPr/>
        </p:nvCxnSpPr>
        <p:spPr>
          <a:xfrm rot="5400000">
            <a:off x="1562894" y="3771106"/>
            <a:ext cx="838200" cy="1588"/>
          </a:xfrm>
          <a:prstGeom prst="straightConnector1">
            <a:avLst/>
          </a:prstGeom>
          <a:noFill/>
          <a:ln w="25400" cap="flat" cmpd="sng">
            <a:solidFill>
              <a:srgbClr val="FF0000"/>
            </a:solidFill>
            <a:prstDash val="solid"/>
            <a:round/>
            <a:headEnd type="none" w="sm" len="sm"/>
            <a:tailEnd type="none" w="sm" len="sm"/>
          </a:ln>
          <a:effectLst>
            <a:outerShdw blurRad="40000" dist="20000" dir="5400000" rotWithShape="0">
              <a:srgbClr val="000000">
                <a:alpha val="37647"/>
              </a:srgbClr>
            </a:outerShdw>
          </a:effectLst>
        </p:spPr>
      </p:cxnSp>
      <p:cxnSp>
        <p:nvCxnSpPr>
          <p:cNvPr id="2277" name="Google Shape;2277;p110"/>
          <p:cNvCxnSpPr/>
          <p:nvPr/>
        </p:nvCxnSpPr>
        <p:spPr>
          <a:xfrm rot="5400000">
            <a:off x="2096294" y="3771106"/>
            <a:ext cx="838200" cy="1588"/>
          </a:xfrm>
          <a:prstGeom prst="straightConnector1">
            <a:avLst/>
          </a:prstGeom>
          <a:noFill/>
          <a:ln w="25400" cap="flat" cmpd="sng">
            <a:solidFill>
              <a:srgbClr val="FF0000"/>
            </a:solidFill>
            <a:prstDash val="solid"/>
            <a:round/>
            <a:headEnd type="none" w="sm" len="sm"/>
            <a:tailEnd type="none" w="sm" len="sm"/>
          </a:ln>
          <a:effectLst>
            <a:outerShdw blurRad="40000" dist="20000" dir="5400000" rotWithShape="0">
              <a:srgbClr val="000000">
                <a:alpha val="37647"/>
              </a:srgbClr>
            </a:outerShdw>
          </a:effectLst>
        </p:spPr>
      </p:cxnSp>
      <p:cxnSp>
        <p:nvCxnSpPr>
          <p:cNvPr id="2278" name="Google Shape;2278;p110"/>
          <p:cNvCxnSpPr/>
          <p:nvPr/>
        </p:nvCxnSpPr>
        <p:spPr>
          <a:xfrm rot="5400000">
            <a:off x="2629694" y="3771106"/>
            <a:ext cx="838200" cy="1588"/>
          </a:xfrm>
          <a:prstGeom prst="straightConnector1">
            <a:avLst/>
          </a:prstGeom>
          <a:noFill/>
          <a:ln w="25400" cap="flat" cmpd="sng">
            <a:solidFill>
              <a:srgbClr val="FF0000"/>
            </a:solidFill>
            <a:prstDash val="solid"/>
            <a:round/>
            <a:headEnd type="none" w="sm" len="sm"/>
            <a:tailEnd type="none" w="sm" len="sm"/>
          </a:ln>
          <a:effectLst>
            <a:outerShdw blurRad="40000" dist="20000" dir="5400000" rotWithShape="0">
              <a:srgbClr val="000000">
                <a:alpha val="37647"/>
              </a:srgbClr>
            </a:outerShdw>
          </a:effectLst>
        </p:spPr>
      </p:cxnSp>
      <p:cxnSp>
        <p:nvCxnSpPr>
          <p:cNvPr id="2279" name="Google Shape;2279;p110"/>
          <p:cNvCxnSpPr/>
          <p:nvPr/>
        </p:nvCxnSpPr>
        <p:spPr>
          <a:xfrm>
            <a:off x="533400" y="5638800"/>
            <a:ext cx="2895600" cy="1588"/>
          </a:xfrm>
          <a:prstGeom prst="straightConnector1">
            <a:avLst/>
          </a:prstGeom>
          <a:noFill/>
          <a:ln w="25400" cap="flat" cmpd="sng">
            <a:solidFill>
              <a:srgbClr val="0000FF"/>
            </a:solidFill>
            <a:prstDash val="solid"/>
            <a:round/>
            <a:headEnd type="none" w="sm" len="sm"/>
            <a:tailEnd type="none" w="sm" len="sm"/>
          </a:ln>
          <a:effectLst>
            <a:outerShdw blurRad="40000" dist="20000" dir="5400000" rotWithShape="0">
              <a:srgbClr val="000000">
                <a:alpha val="37647"/>
              </a:srgbClr>
            </a:outerShdw>
          </a:effectLst>
        </p:spPr>
      </p:cxnSp>
      <p:cxnSp>
        <p:nvCxnSpPr>
          <p:cNvPr id="2280" name="Google Shape;2280;p110"/>
          <p:cNvCxnSpPr/>
          <p:nvPr/>
        </p:nvCxnSpPr>
        <p:spPr>
          <a:xfrm rot="5400000">
            <a:off x="419894" y="5676106"/>
            <a:ext cx="838200" cy="1588"/>
          </a:xfrm>
          <a:prstGeom prst="straightConnector1">
            <a:avLst/>
          </a:prstGeom>
          <a:noFill/>
          <a:ln w="25400" cap="flat" cmpd="sng">
            <a:solidFill>
              <a:srgbClr val="0000FF"/>
            </a:solidFill>
            <a:prstDash val="solid"/>
            <a:round/>
            <a:headEnd type="none" w="sm" len="sm"/>
            <a:tailEnd type="none" w="sm" len="sm"/>
          </a:ln>
          <a:effectLst>
            <a:outerShdw blurRad="40000" dist="20000" dir="5400000" rotWithShape="0">
              <a:srgbClr val="000000">
                <a:alpha val="37647"/>
              </a:srgbClr>
            </a:outerShdw>
          </a:effectLst>
        </p:spPr>
      </p:cxnSp>
      <p:cxnSp>
        <p:nvCxnSpPr>
          <p:cNvPr id="2281" name="Google Shape;2281;p110"/>
          <p:cNvCxnSpPr/>
          <p:nvPr/>
        </p:nvCxnSpPr>
        <p:spPr>
          <a:xfrm rot="5400000">
            <a:off x="953294" y="5676106"/>
            <a:ext cx="838200" cy="1588"/>
          </a:xfrm>
          <a:prstGeom prst="straightConnector1">
            <a:avLst/>
          </a:prstGeom>
          <a:noFill/>
          <a:ln w="25400" cap="flat" cmpd="sng">
            <a:solidFill>
              <a:srgbClr val="0000FF"/>
            </a:solidFill>
            <a:prstDash val="solid"/>
            <a:round/>
            <a:headEnd type="none" w="sm" len="sm"/>
            <a:tailEnd type="none" w="sm" len="sm"/>
          </a:ln>
          <a:effectLst>
            <a:outerShdw blurRad="40000" dist="20000" dir="5400000" rotWithShape="0">
              <a:srgbClr val="000000">
                <a:alpha val="37647"/>
              </a:srgbClr>
            </a:outerShdw>
          </a:effectLst>
        </p:spPr>
      </p:cxnSp>
      <p:cxnSp>
        <p:nvCxnSpPr>
          <p:cNvPr id="2282" name="Google Shape;2282;p110"/>
          <p:cNvCxnSpPr/>
          <p:nvPr/>
        </p:nvCxnSpPr>
        <p:spPr>
          <a:xfrm rot="5400000">
            <a:off x="1486694" y="5676106"/>
            <a:ext cx="838200" cy="1588"/>
          </a:xfrm>
          <a:prstGeom prst="straightConnector1">
            <a:avLst/>
          </a:prstGeom>
          <a:noFill/>
          <a:ln w="25400" cap="flat" cmpd="sng">
            <a:solidFill>
              <a:srgbClr val="0000FF"/>
            </a:solidFill>
            <a:prstDash val="solid"/>
            <a:round/>
            <a:headEnd type="none" w="sm" len="sm"/>
            <a:tailEnd type="none" w="sm" len="sm"/>
          </a:ln>
          <a:effectLst>
            <a:outerShdw blurRad="40000" dist="20000" dir="5400000" rotWithShape="0">
              <a:srgbClr val="000000">
                <a:alpha val="37647"/>
              </a:srgbClr>
            </a:outerShdw>
          </a:effectLst>
        </p:spPr>
      </p:cxnSp>
      <p:cxnSp>
        <p:nvCxnSpPr>
          <p:cNvPr id="2283" name="Google Shape;2283;p110"/>
          <p:cNvCxnSpPr/>
          <p:nvPr/>
        </p:nvCxnSpPr>
        <p:spPr>
          <a:xfrm rot="5400000">
            <a:off x="2020094" y="5676106"/>
            <a:ext cx="838200" cy="1588"/>
          </a:xfrm>
          <a:prstGeom prst="straightConnector1">
            <a:avLst/>
          </a:prstGeom>
          <a:noFill/>
          <a:ln w="25400" cap="flat" cmpd="sng">
            <a:solidFill>
              <a:srgbClr val="0000FF"/>
            </a:solidFill>
            <a:prstDash val="solid"/>
            <a:round/>
            <a:headEnd type="none" w="sm" len="sm"/>
            <a:tailEnd type="none" w="sm" len="sm"/>
          </a:ln>
          <a:effectLst>
            <a:outerShdw blurRad="40000" dist="20000" dir="5400000" rotWithShape="0">
              <a:srgbClr val="000000">
                <a:alpha val="37647"/>
              </a:srgbClr>
            </a:outerShdw>
          </a:effectLst>
        </p:spPr>
      </p:cxnSp>
      <p:cxnSp>
        <p:nvCxnSpPr>
          <p:cNvPr id="2284" name="Google Shape;2284;p110"/>
          <p:cNvCxnSpPr/>
          <p:nvPr/>
        </p:nvCxnSpPr>
        <p:spPr>
          <a:xfrm rot="5400000">
            <a:off x="2553494" y="5676106"/>
            <a:ext cx="838200" cy="1588"/>
          </a:xfrm>
          <a:prstGeom prst="straightConnector1">
            <a:avLst/>
          </a:prstGeom>
          <a:noFill/>
          <a:ln w="25400" cap="flat" cmpd="sng">
            <a:solidFill>
              <a:srgbClr val="0000FF"/>
            </a:solidFill>
            <a:prstDash val="solid"/>
            <a:round/>
            <a:headEnd type="none" w="sm" len="sm"/>
            <a:tailEnd type="none" w="sm" len="sm"/>
          </a:ln>
          <a:effectLst>
            <a:outerShdw blurRad="40000" dist="20000" dir="5400000" rotWithShape="0">
              <a:srgbClr val="000000">
                <a:alpha val="37647"/>
              </a:srgbClr>
            </a:outerShdw>
          </a:effectLst>
        </p:spPr>
      </p:cxnSp>
      <p:sp>
        <p:nvSpPr>
          <p:cNvPr id="2285" name="Google Shape;2285;p110"/>
          <p:cNvSpPr txBox="1"/>
          <p:nvPr/>
        </p:nvSpPr>
        <p:spPr>
          <a:xfrm>
            <a:off x="838200" y="1219200"/>
            <a:ext cx="2667000" cy="38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H        H       H       H        H</a:t>
            </a:r>
            <a:endParaRPr sz="1800">
              <a:solidFill>
                <a:srgbClr val="000000"/>
              </a:solidFill>
              <a:latin typeface="Calibri"/>
              <a:ea typeface="Calibri"/>
              <a:cs typeface="Calibri"/>
              <a:sym typeface="Calibri"/>
            </a:endParaRPr>
          </a:p>
        </p:txBody>
      </p:sp>
      <p:sp>
        <p:nvSpPr>
          <p:cNvPr id="2286" name="Google Shape;2286;p110"/>
          <p:cNvSpPr txBox="1"/>
          <p:nvPr/>
        </p:nvSpPr>
        <p:spPr>
          <a:xfrm>
            <a:off x="762000" y="3011488"/>
            <a:ext cx="2971800" cy="6461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H        H       H       H        H</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87" name="Google Shape;2287;p110"/>
          <p:cNvSpPr txBox="1"/>
          <p:nvPr/>
        </p:nvSpPr>
        <p:spPr>
          <a:xfrm>
            <a:off x="685800" y="4953000"/>
            <a:ext cx="32766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H        H       H       H        H</a:t>
            </a:r>
            <a:endParaRPr/>
          </a:p>
        </p:txBody>
      </p:sp>
      <p:sp>
        <p:nvSpPr>
          <p:cNvPr id="2288" name="Google Shape;2288;p110"/>
          <p:cNvSpPr txBox="1"/>
          <p:nvPr/>
        </p:nvSpPr>
        <p:spPr>
          <a:xfrm>
            <a:off x="381000" y="1676400"/>
            <a:ext cx="304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H</a:t>
            </a:r>
            <a:endParaRPr/>
          </a:p>
        </p:txBody>
      </p:sp>
      <p:sp>
        <p:nvSpPr>
          <p:cNvPr id="2289" name="Google Shape;2289;p110"/>
          <p:cNvSpPr txBox="1"/>
          <p:nvPr/>
        </p:nvSpPr>
        <p:spPr>
          <a:xfrm>
            <a:off x="228600" y="5486400"/>
            <a:ext cx="381000" cy="36988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H</a:t>
            </a:r>
            <a:endParaRPr/>
          </a:p>
        </p:txBody>
      </p:sp>
      <p:sp>
        <p:nvSpPr>
          <p:cNvPr id="2290" name="Google Shape;2290;p110"/>
          <p:cNvSpPr txBox="1"/>
          <p:nvPr/>
        </p:nvSpPr>
        <p:spPr>
          <a:xfrm>
            <a:off x="304800" y="3581400"/>
            <a:ext cx="304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H</a:t>
            </a:r>
            <a:endParaRPr/>
          </a:p>
        </p:txBody>
      </p:sp>
      <p:sp>
        <p:nvSpPr>
          <p:cNvPr id="2291" name="Google Shape;2291;p110"/>
          <p:cNvSpPr txBox="1"/>
          <p:nvPr/>
        </p:nvSpPr>
        <p:spPr>
          <a:xfrm>
            <a:off x="838200" y="2362200"/>
            <a:ext cx="2971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H        H       H       H        H</a:t>
            </a:r>
            <a:endParaRPr/>
          </a:p>
        </p:txBody>
      </p:sp>
      <p:sp>
        <p:nvSpPr>
          <p:cNvPr id="2292" name="Google Shape;2292;p110"/>
          <p:cNvSpPr txBox="1"/>
          <p:nvPr/>
        </p:nvSpPr>
        <p:spPr>
          <a:xfrm>
            <a:off x="762000" y="4191000"/>
            <a:ext cx="35052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H        H       H        OH    H</a:t>
            </a:r>
            <a:endParaRPr/>
          </a:p>
        </p:txBody>
      </p:sp>
      <p:sp>
        <p:nvSpPr>
          <p:cNvPr id="2293" name="Google Shape;2293;p110"/>
          <p:cNvSpPr txBox="1"/>
          <p:nvPr/>
        </p:nvSpPr>
        <p:spPr>
          <a:xfrm>
            <a:off x="3505200" y="3581400"/>
            <a:ext cx="457200" cy="38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H</a:t>
            </a:r>
            <a:endParaRPr/>
          </a:p>
        </p:txBody>
      </p:sp>
      <p:sp>
        <p:nvSpPr>
          <p:cNvPr id="2294" name="Google Shape;2294;p110"/>
          <p:cNvSpPr txBox="1"/>
          <p:nvPr/>
        </p:nvSpPr>
        <p:spPr>
          <a:xfrm>
            <a:off x="3581400" y="1752600"/>
            <a:ext cx="685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OH</a:t>
            </a:r>
            <a:endParaRPr/>
          </a:p>
        </p:txBody>
      </p:sp>
      <p:sp>
        <p:nvSpPr>
          <p:cNvPr id="2295" name="Google Shape;2295;p110"/>
          <p:cNvSpPr txBox="1"/>
          <p:nvPr/>
        </p:nvSpPr>
        <p:spPr>
          <a:xfrm>
            <a:off x="3352800" y="5486400"/>
            <a:ext cx="3048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H</a:t>
            </a:r>
            <a:endParaRPr/>
          </a:p>
        </p:txBody>
      </p:sp>
      <p:sp>
        <p:nvSpPr>
          <p:cNvPr id="2296" name="Google Shape;2296;p110"/>
          <p:cNvSpPr txBox="1"/>
          <p:nvPr/>
        </p:nvSpPr>
        <p:spPr>
          <a:xfrm>
            <a:off x="685800" y="6096000"/>
            <a:ext cx="27432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H        H       OH     H       H</a:t>
            </a:r>
            <a:endParaRPr/>
          </a:p>
        </p:txBody>
      </p:sp>
      <p:sp>
        <p:nvSpPr>
          <p:cNvPr id="2297" name="Google Shape;2297;p110"/>
          <p:cNvSpPr txBox="1"/>
          <p:nvPr/>
        </p:nvSpPr>
        <p:spPr>
          <a:xfrm>
            <a:off x="4419600" y="1600200"/>
            <a:ext cx="3886200" cy="6461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600"/>
              <a:buFont typeface="Arial"/>
              <a:buNone/>
            </a:pPr>
            <a:r>
              <a:rPr lang="en-US" sz="3600">
                <a:solidFill>
                  <a:srgbClr val="000000"/>
                </a:solidFill>
                <a:latin typeface="Calibri"/>
                <a:ea typeface="Calibri"/>
                <a:cs typeface="Calibri"/>
                <a:sym typeface="Calibri"/>
              </a:rPr>
              <a:t>1-pentanol</a:t>
            </a:r>
            <a:endParaRPr/>
          </a:p>
        </p:txBody>
      </p:sp>
      <p:sp>
        <p:nvSpPr>
          <p:cNvPr id="2298" name="Google Shape;2298;p110"/>
          <p:cNvSpPr txBox="1"/>
          <p:nvPr/>
        </p:nvSpPr>
        <p:spPr>
          <a:xfrm>
            <a:off x="4343400" y="3429000"/>
            <a:ext cx="3200400" cy="9239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a:solidFill>
                  <a:srgbClr val="FF0000"/>
                </a:solidFill>
                <a:latin typeface="Calibri"/>
                <a:ea typeface="Calibri"/>
                <a:cs typeface="Calibri"/>
                <a:sym typeface="Calibri"/>
              </a:rPr>
              <a:t>2-pentanol</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299" name="Google Shape;2299;p110"/>
          <p:cNvSpPr txBox="1"/>
          <p:nvPr/>
        </p:nvSpPr>
        <p:spPr>
          <a:xfrm>
            <a:off x="4419600" y="5257800"/>
            <a:ext cx="3810000" cy="9239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3600"/>
              <a:buFont typeface="Arial"/>
              <a:buNone/>
            </a:pPr>
            <a:r>
              <a:rPr lang="en-US" sz="3600">
                <a:solidFill>
                  <a:srgbClr val="0000FF"/>
                </a:solidFill>
                <a:latin typeface="Calibri"/>
                <a:ea typeface="Calibri"/>
                <a:cs typeface="Calibri"/>
                <a:sym typeface="Calibri"/>
              </a:rPr>
              <a:t>3-pentanol</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Calibri"/>
              <a:ea typeface="Calibri"/>
              <a:cs typeface="Calibri"/>
              <a:sym typeface="Calibri"/>
            </a:endParaRPr>
          </a:p>
        </p:txBody>
      </p:sp>
      <p:sp>
        <p:nvSpPr>
          <p:cNvPr id="2300" name="Google Shape;2300;p110"/>
          <p:cNvSpPr txBox="1"/>
          <p:nvPr/>
        </p:nvSpPr>
        <p:spPr>
          <a:xfrm>
            <a:off x="6934200" y="1524000"/>
            <a:ext cx="1905000" cy="4708525"/>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FFFF"/>
              </a:buClr>
              <a:buSzPts val="2000"/>
              <a:buFont typeface="Arial"/>
              <a:buNone/>
            </a:pPr>
            <a:r>
              <a:rPr lang="en-US" sz="2000">
                <a:solidFill>
                  <a:srgbClr val="FFFFFF"/>
                </a:solidFill>
                <a:latin typeface="Comic Sans MS"/>
                <a:ea typeface="Comic Sans MS"/>
                <a:cs typeface="Comic Sans MS"/>
                <a:sym typeface="Comic Sans MS"/>
              </a:rPr>
              <a:t>Name the base chain (count carbon atoms)</a:t>
            </a:r>
            <a:endParaRPr/>
          </a:p>
          <a:p>
            <a:pPr marL="0" marR="0" lvl="0" indent="0" algn="ctr" rtl="0">
              <a:spcBef>
                <a:spcPts val="0"/>
              </a:spcBef>
              <a:spcAft>
                <a:spcPts val="0"/>
              </a:spcAft>
              <a:buClr>
                <a:schemeClr val="dk1"/>
              </a:buClr>
              <a:buSzPts val="2000"/>
              <a:buFont typeface="Arial"/>
              <a:buNone/>
            </a:pPr>
            <a:endParaRPr sz="2000">
              <a:solidFill>
                <a:srgbClr val="FFFFFF"/>
              </a:solidFill>
              <a:latin typeface="Comic Sans MS"/>
              <a:ea typeface="Comic Sans MS"/>
              <a:cs typeface="Comic Sans MS"/>
              <a:sym typeface="Comic Sans MS"/>
            </a:endParaRPr>
          </a:p>
          <a:p>
            <a:pPr marL="0" marR="0" lvl="0" indent="0" algn="ctr" rtl="0">
              <a:spcBef>
                <a:spcPts val="0"/>
              </a:spcBef>
              <a:spcAft>
                <a:spcPts val="0"/>
              </a:spcAft>
              <a:buClr>
                <a:srgbClr val="FFFFFF"/>
              </a:buClr>
              <a:buSzPts val="2000"/>
              <a:buFont typeface="Arial"/>
              <a:buNone/>
            </a:pPr>
            <a:r>
              <a:rPr lang="en-US" sz="2000">
                <a:solidFill>
                  <a:srgbClr val="FFFFFF"/>
                </a:solidFill>
                <a:latin typeface="Comic Sans MS"/>
                <a:ea typeface="Comic Sans MS"/>
                <a:cs typeface="Comic Sans MS"/>
                <a:sym typeface="Comic Sans MS"/>
              </a:rPr>
              <a:t>Enumerate where the alcohol group is located.  </a:t>
            </a:r>
            <a:endParaRPr/>
          </a:p>
          <a:p>
            <a:pPr marL="0" marR="0" lvl="0" indent="0" algn="ctr" rtl="0">
              <a:spcBef>
                <a:spcPts val="0"/>
              </a:spcBef>
              <a:spcAft>
                <a:spcPts val="0"/>
              </a:spcAft>
              <a:buClr>
                <a:schemeClr val="dk1"/>
              </a:buClr>
              <a:buSzPts val="2000"/>
              <a:buFont typeface="Arial"/>
              <a:buNone/>
            </a:pPr>
            <a:endParaRPr sz="2000">
              <a:solidFill>
                <a:srgbClr val="FFFFFF"/>
              </a:solidFill>
              <a:latin typeface="Comic Sans MS"/>
              <a:ea typeface="Comic Sans MS"/>
              <a:cs typeface="Comic Sans MS"/>
              <a:sym typeface="Comic Sans MS"/>
            </a:endParaRPr>
          </a:p>
          <a:p>
            <a:pPr marL="0" marR="0" lvl="0" indent="0" algn="ctr" rtl="0">
              <a:spcBef>
                <a:spcPts val="0"/>
              </a:spcBef>
              <a:spcAft>
                <a:spcPts val="0"/>
              </a:spcAft>
              <a:buClr>
                <a:srgbClr val="FFFFFF"/>
              </a:buClr>
              <a:buSzPts val="2000"/>
              <a:buFont typeface="Arial"/>
              <a:buNone/>
            </a:pPr>
            <a:r>
              <a:rPr lang="en-US" sz="2000">
                <a:solidFill>
                  <a:srgbClr val="FFFFFF"/>
                </a:solidFill>
                <a:latin typeface="Comic Sans MS"/>
                <a:ea typeface="Comic Sans MS"/>
                <a:cs typeface="Comic Sans MS"/>
                <a:sym typeface="Comic Sans MS"/>
              </a:rPr>
              <a:t>Alcohol names always end with an</a:t>
            </a:r>
            <a:br>
              <a:rPr lang="en-US" sz="2000">
                <a:solidFill>
                  <a:srgbClr val="FFFFFF"/>
                </a:solidFill>
                <a:latin typeface="Comic Sans MS"/>
                <a:ea typeface="Comic Sans MS"/>
                <a:cs typeface="Comic Sans MS"/>
                <a:sym typeface="Comic Sans MS"/>
              </a:rPr>
            </a:br>
            <a:r>
              <a:rPr lang="en-US" sz="2000">
                <a:solidFill>
                  <a:srgbClr val="FFFFFF"/>
                </a:solidFill>
                <a:latin typeface="Comic Sans MS"/>
                <a:ea typeface="Comic Sans MS"/>
                <a:cs typeface="Comic Sans MS"/>
                <a:sym typeface="Comic Sans MS"/>
              </a:rPr>
              <a:t>-anol</a:t>
            </a:r>
            <a:endParaRPr sz="2000">
              <a:solidFill>
                <a:srgbClr val="FFFFFF"/>
              </a:solidFill>
              <a:latin typeface="Comic Sans MS"/>
              <a:ea typeface="Comic Sans MS"/>
              <a:cs typeface="Comic Sans MS"/>
              <a:sym typeface="Comic Sans MS"/>
            </a:endParaRPr>
          </a:p>
          <a:p>
            <a:pPr marL="0" marR="0" lvl="0" indent="0" algn="ctr" rtl="0">
              <a:spcBef>
                <a:spcPts val="0"/>
              </a:spcBef>
              <a:spcAft>
                <a:spcPts val="0"/>
              </a:spcAft>
              <a:buClr>
                <a:srgbClr val="FFFFFF"/>
              </a:buClr>
              <a:buSzPts val="2000"/>
              <a:buFont typeface="Arial"/>
              <a:buNone/>
            </a:pPr>
            <a:r>
              <a:rPr lang="en-US" sz="2000">
                <a:solidFill>
                  <a:srgbClr val="FFFFFF"/>
                </a:solidFill>
                <a:latin typeface="Comic Sans MS"/>
                <a:ea typeface="Comic Sans MS"/>
                <a:cs typeface="Comic Sans MS"/>
                <a:sym typeface="Comic Sans MS"/>
              </a:rPr>
              <a:t>suffix</a:t>
            </a:r>
            <a:endParaRPr/>
          </a:p>
        </p:txBody>
      </p:sp>
      <p:sp>
        <p:nvSpPr>
          <p:cNvPr id="2301" name="Google Shape;2301;p110"/>
          <p:cNvSpPr/>
          <p:nvPr/>
        </p:nvSpPr>
        <p:spPr>
          <a:xfrm>
            <a:off x="838200" y="17526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C</a:t>
            </a:r>
            <a:endParaRPr/>
          </a:p>
        </p:txBody>
      </p:sp>
      <p:sp>
        <p:nvSpPr>
          <p:cNvPr id="2302" name="Google Shape;2302;p110"/>
          <p:cNvSpPr/>
          <p:nvPr/>
        </p:nvSpPr>
        <p:spPr>
          <a:xfrm>
            <a:off x="1371600" y="17526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C</a:t>
            </a:r>
            <a:endParaRPr/>
          </a:p>
        </p:txBody>
      </p:sp>
      <p:sp>
        <p:nvSpPr>
          <p:cNvPr id="2303" name="Google Shape;2303;p110"/>
          <p:cNvSpPr/>
          <p:nvPr/>
        </p:nvSpPr>
        <p:spPr>
          <a:xfrm>
            <a:off x="1905000" y="17526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C</a:t>
            </a:r>
            <a:endParaRPr/>
          </a:p>
        </p:txBody>
      </p:sp>
      <p:sp>
        <p:nvSpPr>
          <p:cNvPr id="2304" name="Google Shape;2304;p110"/>
          <p:cNvSpPr/>
          <p:nvPr/>
        </p:nvSpPr>
        <p:spPr>
          <a:xfrm>
            <a:off x="2438400" y="17526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C</a:t>
            </a:r>
            <a:endParaRPr/>
          </a:p>
        </p:txBody>
      </p:sp>
      <p:sp>
        <p:nvSpPr>
          <p:cNvPr id="2305" name="Google Shape;2305;p110"/>
          <p:cNvSpPr/>
          <p:nvPr/>
        </p:nvSpPr>
        <p:spPr>
          <a:xfrm>
            <a:off x="2971800" y="17526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C</a:t>
            </a:r>
            <a:endParaRPr/>
          </a:p>
        </p:txBody>
      </p:sp>
      <p:sp>
        <p:nvSpPr>
          <p:cNvPr id="2306" name="Google Shape;2306;p110"/>
          <p:cNvSpPr/>
          <p:nvPr/>
        </p:nvSpPr>
        <p:spPr>
          <a:xfrm>
            <a:off x="762000" y="3581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C</a:t>
            </a:r>
            <a:endParaRPr/>
          </a:p>
        </p:txBody>
      </p:sp>
      <p:sp>
        <p:nvSpPr>
          <p:cNvPr id="2307" name="Google Shape;2307;p110"/>
          <p:cNvSpPr/>
          <p:nvPr/>
        </p:nvSpPr>
        <p:spPr>
          <a:xfrm>
            <a:off x="1295400" y="3581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C</a:t>
            </a:r>
            <a:endParaRPr/>
          </a:p>
        </p:txBody>
      </p:sp>
      <p:sp>
        <p:nvSpPr>
          <p:cNvPr id="2308" name="Google Shape;2308;p110"/>
          <p:cNvSpPr/>
          <p:nvPr/>
        </p:nvSpPr>
        <p:spPr>
          <a:xfrm>
            <a:off x="1828800" y="3581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C</a:t>
            </a:r>
            <a:endParaRPr/>
          </a:p>
        </p:txBody>
      </p:sp>
      <p:sp>
        <p:nvSpPr>
          <p:cNvPr id="2309" name="Google Shape;2309;p110"/>
          <p:cNvSpPr/>
          <p:nvPr/>
        </p:nvSpPr>
        <p:spPr>
          <a:xfrm>
            <a:off x="2362200" y="3581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C</a:t>
            </a:r>
            <a:endParaRPr/>
          </a:p>
        </p:txBody>
      </p:sp>
      <p:sp>
        <p:nvSpPr>
          <p:cNvPr id="2310" name="Google Shape;2310;p110"/>
          <p:cNvSpPr/>
          <p:nvPr/>
        </p:nvSpPr>
        <p:spPr>
          <a:xfrm>
            <a:off x="2895600" y="3581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a:solidFill>
                  <a:srgbClr val="FF0000"/>
                </a:solidFill>
                <a:latin typeface="Calibri"/>
                <a:ea typeface="Calibri"/>
                <a:cs typeface="Calibri"/>
                <a:sym typeface="Calibri"/>
              </a:rPr>
              <a:t>C</a:t>
            </a:r>
            <a:endParaRPr/>
          </a:p>
        </p:txBody>
      </p:sp>
      <p:sp>
        <p:nvSpPr>
          <p:cNvPr id="2311" name="Google Shape;2311;p110"/>
          <p:cNvSpPr/>
          <p:nvPr/>
        </p:nvSpPr>
        <p:spPr>
          <a:xfrm>
            <a:off x="685800" y="5486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C</a:t>
            </a:r>
            <a:endParaRPr/>
          </a:p>
        </p:txBody>
      </p:sp>
      <p:sp>
        <p:nvSpPr>
          <p:cNvPr id="2312" name="Google Shape;2312;p110"/>
          <p:cNvSpPr/>
          <p:nvPr/>
        </p:nvSpPr>
        <p:spPr>
          <a:xfrm>
            <a:off x="1219200" y="5486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C</a:t>
            </a:r>
            <a:endParaRPr/>
          </a:p>
        </p:txBody>
      </p:sp>
      <p:sp>
        <p:nvSpPr>
          <p:cNvPr id="2313" name="Google Shape;2313;p110"/>
          <p:cNvSpPr/>
          <p:nvPr/>
        </p:nvSpPr>
        <p:spPr>
          <a:xfrm>
            <a:off x="1752600" y="5486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C</a:t>
            </a:r>
            <a:endParaRPr/>
          </a:p>
        </p:txBody>
      </p:sp>
      <p:sp>
        <p:nvSpPr>
          <p:cNvPr id="2314" name="Google Shape;2314;p110"/>
          <p:cNvSpPr/>
          <p:nvPr/>
        </p:nvSpPr>
        <p:spPr>
          <a:xfrm>
            <a:off x="2286000" y="5486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C</a:t>
            </a:r>
            <a:endParaRPr/>
          </a:p>
        </p:txBody>
      </p:sp>
      <p:sp>
        <p:nvSpPr>
          <p:cNvPr id="2315" name="Google Shape;2315;p110"/>
          <p:cNvSpPr/>
          <p:nvPr/>
        </p:nvSpPr>
        <p:spPr>
          <a:xfrm>
            <a:off x="2819400" y="5486400"/>
            <a:ext cx="307975"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FF"/>
              </a:buClr>
              <a:buSzPts val="1800"/>
              <a:buFont typeface="Arial"/>
              <a:buNone/>
            </a:pPr>
            <a:r>
              <a:rPr lang="en-US" sz="1800">
                <a:solidFill>
                  <a:srgbClr val="0000FF"/>
                </a:solidFill>
                <a:latin typeface="Calibri"/>
                <a:ea typeface="Calibri"/>
                <a:cs typeface="Calibri"/>
                <a:sym typeface="Calibri"/>
              </a:rPr>
              <a:t>C</a:t>
            </a:r>
            <a:endParaRPr/>
          </a:p>
        </p:txBody>
      </p:sp>
      <p:sp>
        <p:nvSpPr>
          <p:cNvPr id="2316" name="Google Shape;2316;p110"/>
          <p:cNvSpPr txBox="1"/>
          <p:nvPr/>
        </p:nvSpPr>
        <p:spPr>
          <a:xfrm>
            <a:off x="32208" y="0"/>
            <a:ext cx="9144000" cy="8002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800"/>
              <a:buFont typeface="Arial"/>
              <a:buNone/>
            </a:pPr>
            <a:r>
              <a:rPr lang="en-US" sz="2800">
                <a:solidFill>
                  <a:srgbClr val="000000"/>
                </a:solidFill>
                <a:latin typeface="Times New Roman"/>
                <a:ea typeface="Times New Roman"/>
                <a:cs typeface="Times New Roman"/>
                <a:sym typeface="Times New Roman"/>
              </a:rPr>
              <a:t>87.   Draw &amp; name the three 5 carbon alcohol molecules  </a:t>
            </a:r>
            <a:endParaRPr/>
          </a:p>
          <a:p>
            <a:pPr marL="0" marR="0" lvl="0" indent="0" algn="l" rtl="0">
              <a:spcBef>
                <a:spcPts val="0"/>
              </a:spcBef>
              <a:spcAft>
                <a:spcPts val="0"/>
              </a:spcAft>
              <a:buClr>
                <a:srgbClr val="000000"/>
              </a:buClr>
              <a:buSzPts val="1800"/>
              <a:buFont typeface="Arial"/>
              <a:buNone/>
            </a:pPr>
            <a:r>
              <a:rPr lang="en-US" sz="1800">
                <a:solidFill>
                  <a:srgbClr val="000000"/>
                </a:solidFill>
                <a:latin typeface="Calibri"/>
                <a:ea typeface="Calibri"/>
                <a:cs typeface="Calibri"/>
                <a:sym typeface="Calibri"/>
              </a:rPr>
              <a:t> </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2320"/>
        <p:cNvGrpSpPr/>
        <p:nvPr/>
      </p:nvGrpSpPr>
      <p:grpSpPr>
        <a:xfrm>
          <a:off x="0" y="0"/>
          <a:ext cx="0" cy="0"/>
          <a:chOff x="0" y="0"/>
          <a:chExt cx="0" cy="0"/>
        </a:xfrm>
      </p:grpSpPr>
      <p:sp>
        <p:nvSpPr>
          <p:cNvPr id="2321" name="Google Shape;2321;p111"/>
          <p:cNvSpPr txBox="1"/>
          <p:nvPr/>
        </p:nvSpPr>
        <p:spPr>
          <a:xfrm>
            <a:off x="0" y="0"/>
            <a:ext cx="9144000" cy="461665"/>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400"/>
              <a:buFont typeface="Arial"/>
              <a:buNone/>
            </a:pPr>
            <a:r>
              <a:rPr lang="en-US" sz="2400">
                <a:solidFill>
                  <a:srgbClr val="FF0000"/>
                </a:solidFill>
                <a:latin typeface="Comic Sans MS"/>
                <a:ea typeface="Comic Sans MS"/>
                <a:cs typeface="Comic Sans MS"/>
                <a:sym typeface="Comic Sans MS"/>
              </a:rPr>
              <a:t>88.  These are ALL the alcohols in our class, none are missing.</a:t>
            </a:r>
            <a:endParaRPr/>
          </a:p>
        </p:txBody>
      </p:sp>
      <p:sp>
        <p:nvSpPr>
          <p:cNvPr id="2322" name="Google Shape;2322;p111"/>
          <p:cNvSpPr txBox="1"/>
          <p:nvPr/>
        </p:nvSpPr>
        <p:spPr>
          <a:xfrm>
            <a:off x="0" y="533400"/>
            <a:ext cx="9144000" cy="60016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000"/>
              <a:buFont typeface="Arial"/>
              <a:buNone/>
            </a:pPr>
            <a:r>
              <a:rPr lang="en-US" sz="2000">
                <a:solidFill>
                  <a:srgbClr val="000000"/>
                </a:solidFill>
                <a:latin typeface="Comic Sans MS"/>
                <a:ea typeface="Comic Sans MS"/>
                <a:cs typeface="Comic Sans MS"/>
                <a:sym typeface="Comic Sans MS"/>
              </a:rPr>
              <a:t> </a:t>
            </a:r>
            <a:r>
              <a:rPr lang="en-US" sz="2400">
                <a:solidFill>
                  <a:srgbClr val="FF0000"/>
                </a:solidFill>
                <a:latin typeface="Times New Roman"/>
                <a:ea typeface="Times New Roman"/>
                <a:cs typeface="Times New Roman"/>
                <a:sym typeface="Times New Roman"/>
              </a:rPr>
              <a:t># C atoms      names of the alcohol molecules</a:t>
            </a:r>
            <a:endParaRPr/>
          </a:p>
          <a:p>
            <a:pPr marL="0" marR="0" lvl="0" indent="0" algn="l" rtl="0">
              <a:spcBef>
                <a:spcPts val="0"/>
              </a:spcBef>
              <a:spcAft>
                <a:spcPts val="0"/>
              </a:spcAft>
              <a:buClr>
                <a:srgbClr val="FF0000"/>
              </a:buClr>
              <a:buSzPts val="2400"/>
              <a:buFont typeface="Arial"/>
              <a:buNone/>
            </a:pPr>
            <a:r>
              <a:rPr lang="en-US" sz="2400">
                <a:solidFill>
                  <a:srgbClr val="FF0000"/>
                </a:solidFill>
                <a:latin typeface="Times New Roman"/>
                <a:ea typeface="Times New Roman"/>
                <a:cs typeface="Times New Roman"/>
                <a:sym typeface="Times New Roman"/>
              </a:rPr>
              <a:t>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1           </a:t>
            </a:r>
            <a:r>
              <a:rPr lang="en-US" sz="1000">
                <a:solidFill>
                  <a:srgbClr val="000000"/>
                </a:solidFill>
                <a:latin typeface="Times New Roman"/>
                <a:ea typeface="Times New Roman"/>
                <a:cs typeface="Times New Roman"/>
                <a:sym typeface="Times New Roman"/>
              </a:rPr>
              <a:t> </a:t>
            </a:r>
            <a:r>
              <a:rPr lang="en-US" sz="2400">
                <a:solidFill>
                  <a:srgbClr val="000000"/>
                </a:solidFill>
                <a:latin typeface="Times New Roman"/>
                <a:ea typeface="Times New Roman"/>
                <a:cs typeface="Times New Roman"/>
                <a:sym typeface="Times New Roman"/>
              </a:rPr>
              <a:t>   methanol</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2              ethanol</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3              1-propanol,  2-propanol</a:t>
            </a:r>
            <a:endParaRPr/>
          </a:p>
          <a:p>
            <a:pPr marL="0" marR="0" lvl="0" indent="0" algn="l" rtl="0">
              <a:spcBef>
                <a:spcPts val="0"/>
              </a:spcBef>
              <a:spcAft>
                <a:spcPts val="0"/>
              </a:spcAft>
              <a:buClr>
                <a:schemeClr val="dk1"/>
              </a:buClr>
              <a:buSzPts val="2400"/>
              <a:buFont typeface="Arial"/>
              <a:buNone/>
            </a:pPr>
            <a:endParaRPr sz="24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4              1-butanol,  2-butanol</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5              1-pentanol,  2-pentanol,  3-pentanol</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6              1-hexanol,  2-hexanol,  3-hexanol</a:t>
            </a:r>
            <a:endParaRPr/>
          </a:p>
          <a:p>
            <a:pPr marL="0" marR="0" lvl="0" indent="0" algn="l" rtl="0">
              <a:spcBef>
                <a:spcPts val="0"/>
              </a:spcBef>
              <a:spcAft>
                <a:spcPts val="0"/>
              </a:spcAft>
              <a:buClr>
                <a:schemeClr val="dk1"/>
              </a:buClr>
              <a:buSzPts val="2400"/>
              <a:buFont typeface="Arial"/>
              <a:buNone/>
            </a:pPr>
            <a:endParaRPr sz="24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7              1-heptanol,  2-heptanol,  3-heptanol,  4-heptanol</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8              1-octanol,  2-octanol,  3-octanol,  4-octanol</a:t>
            </a:r>
            <a:endParaRPr/>
          </a:p>
          <a:p>
            <a:pPr marL="0" marR="0" lvl="0" indent="0" algn="l" rtl="0">
              <a:spcBef>
                <a:spcPts val="0"/>
              </a:spcBef>
              <a:spcAft>
                <a:spcPts val="0"/>
              </a:spcAft>
              <a:buClr>
                <a:schemeClr val="dk1"/>
              </a:buClr>
              <a:buSzPts val="2400"/>
              <a:buFont typeface="Arial"/>
              <a:buNone/>
            </a:pPr>
            <a:endParaRPr sz="24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9              1-nonanol,  2-nonanol,  3-nonanol,  4-nonanol,  5-nonanol</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Times New Roman"/>
                <a:ea typeface="Times New Roman"/>
                <a:cs typeface="Times New Roman"/>
                <a:sym typeface="Times New Roman"/>
              </a:rPr>
              <a:t>      10              1-decanol,  2-decanol, 3-decanol,  4-decanol,  5-decanol</a:t>
            </a:r>
            <a:br>
              <a:rPr lang="en-US" sz="2400">
                <a:solidFill>
                  <a:srgbClr val="000000"/>
                </a:solidFill>
                <a:latin typeface="Times New Roman"/>
                <a:ea typeface="Times New Roman"/>
                <a:cs typeface="Times New Roman"/>
                <a:sym typeface="Times New Roman"/>
              </a:rPr>
            </a:br>
            <a:r>
              <a:rPr lang="en-US" sz="2400">
                <a:solidFill>
                  <a:srgbClr val="000000"/>
                </a:solidFill>
                <a:latin typeface="Times New Roman"/>
                <a:ea typeface="Times New Roman"/>
                <a:cs typeface="Times New Roman"/>
                <a:sym typeface="Times New Roman"/>
              </a:rPr>
              <a:t> </a:t>
            </a:r>
            <a:endParaRPr sz="3200">
              <a:solidFill>
                <a:srgbClr val="C00000"/>
              </a:solidFill>
              <a:latin typeface="Times New Roman"/>
              <a:ea typeface="Times New Roman"/>
              <a:cs typeface="Times New Roman"/>
              <a:sym typeface="Times New Roman"/>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2326"/>
        <p:cNvGrpSpPr/>
        <p:nvPr/>
      </p:nvGrpSpPr>
      <p:grpSpPr>
        <a:xfrm>
          <a:off x="0" y="0"/>
          <a:ext cx="0" cy="0"/>
          <a:chOff x="0" y="0"/>
          <a:chExt cx="0" cy="0"/>
        </a:xfrm>
      </p:grpSpPr>
      <p:sp>
        <p:nvSpPr>
          <p:cNvPr id="2327" name="Google Shape;2327;p112"/>
          <p:cNvSpPr txBox="1"/>
          <p:nvPr/>
        </p:nvSpPr>
        <p:spPr>
          <a:xfrm>
            <a:off x="0" y="0"/>
            <a:ext cx="9144000" cy="954107"/>
          </a:xfrm>
          <a:prstGeom prst="rect">
            <a:avLst/>
          </a:prstGeom>
          <a:solidFill>
            <a:srgbClr val="FFE6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89.  Why is there not an alcohol molecule named 4-pentanol?    </a:t>
            </a: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       (Draw it, you can) </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2331"/>
        <p:cNvGrpSpPr/>
        <p:nvPr/>
      </p:nvGrpSpPr>
      <p:grpSpPr>
        <a:xfrm>
          <a:off x="0" y="0"/>
          <a:ext cx="0" cy="0"/>
          <a:chOff x="0" y="0"/>
          <a:chExt cx="0" cy="0"/>
        </a:xfrm>
      </p:grpSpPr>
      <p:sp>
        <p:nvSpPr>
          <p:cNvPr id="2332" name="Google Shape;2332;p113"/>
          <p:cNvSpPr txBox="1"/>
          <p:nvPr/>
        </p:nvSpPr>
        <p:spPr>
          <a:xfrm>
            <a:off x="0" y="0"/>
            <a:ext cx="9144000" cy="954107"/>
          </a:xfrm>
          <a:prstGeom prst="rect">
            <a:avLst/>
          </a:prstGeom>
          <a:solidFill>
            <a:srgbClr val="FFE6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89.  Why is there not an alcohol molecule named </a:t>
            </a:r>
            <a:r>
              <a:rPr lang="en-US" sz="2800">
                <a:solidFill>
                  <a:srgbClr val="3333FF"/>
                </a:solidFill>
                <a:latin typeface="Times New Roman"/>
                <a:ea typeface="Times New Roman"/>
                <a:cs typeface="Times New Roman"/>
                <a:sym typeface="Times New Roman"/>
              </a:rPr>
              <a:t>4-pentanol</a:t>
            </a:r>
            <a:r>
              <a:rPr lang="en-US" sz="2800">
                <a:solidFill>
                  <a:schemeClr val="dk1"/>
                </a:solidFill>
                <a:latin typeface="Times New Roman"/>
                <a:ea typeface="Times New Roman"/>
                <a:cs typeface="Times New Roman"/>
                <a:sym typeface="Times New Roman"/>
              </a:rPr>
              <a:t>?    </a:t>
            </a:r>
            <a:br>
              <a:rPr lang="en-US" sz="2800">
                <a:solidFill>
                  <a:schemeClr val="dk1"/>
                </a:solidFill>
                <a:latin typeface="Times New Roman"/>
                <a:ea typeface="Times New Roman"/>
                <a:cs typeface="Times New Roman"/>
                <a:sym typeface="Times New Roman"/>
              </a:rPr>
            </a:br>
            <a:r>
              <a:rPr lang="en-US" sz="2800">
                <a:solidFill>
                  <a:schemeClr val="dk1"/>
                </a:solidFill>
                <a:latin typeface="Times New Roman"/>
                <a:ea typeface="Times New Roman"/>
                <a:cs typeface="Times New Roman"/>
                <a:sym typeface="Times New Roman"/>
              </a:rPr>
              <a:t>       (Draw it, you can)     </a:t>
            </a:r>
            <a:endParaRPr/>
          </a:p>
        </p:txBody>
      </p:sp>
      <p:pic>
        <p:nvPicPr>
          <p:cNvPr id="2333" name="Google Shape;2333;p113" descr="Answer in Organic Chemistry for Monique Harris #89341"/>
          <p:cNvPicPr preferRelativeResize="0"/>
          <p:nvPr/>
        </p:nvPicPr>
        <p:blipFill rotWithShape="1">
          <a:blip r:embed="rId3">
            <a:alphaModFix/>
          </a:blip>
          <a:srcRect l="59999" b="20139"/>
          <a:stretch/>
        </p:blipFill>
        <p:spPr>
          <a:xfrm>
            <a:off x="533400" y="1524000"/>
            <a:ext cx="6248400" cy="2785202"/>
          </a:xfrm>
          <a:prstGeom prst="rect">
            <a:avLst/>
          </a:prstGeom>
          <a:noFill/>
          <a:ln>
            <a:noFill/>
          </a:ln>
        </p:spPr>
      </p:pic>
      <p:sp>
        <p:nvSpPr>
          <p:cNvPr id="2334" name="Google Shape;2334;p113"/>
          <p:cNvSpPr txBox="1"/>
          <p:nvPr/>
        </p:nvSpPr>
        <p:spPr>
          <a:xfrm>
            <a:off x="1707037" y="1524000"/>
            <a:ext cx="5105400"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dk1"/>
                </a:solidFill>
                <a:latin typeface="Arial"/>
                <a:ea typeface="Arial"/>
                <a:cs typeface="Arial"/>
                <a:sym typeface="Arial"/>
              </a:rPr>
              <a:t>H  </a:t>
            </a:r>
            <a:r>
              <a:rPr lang="en-US" sz="800">
                <a:solidFill>
                  <a:schemeClr val="dk1"/>
                </a:solidFill>
                <a:latin typeface="Arial"/>
                <a:ea typeface="Arial"/>
                <a:cs typeface="Arial"/>
                <a:sym typeface="Arial"/>
              </a:rPr>
              <a:t> </a:t>
            </a:r>
            <a:r>
              <a:rPr lang="en-US" sz="4000">
                <a:solidFill>
                  <a:schemeClr val="dk1"/>
                </a:solidFill>
                <a:latin typeface="Arial"/>
                <a:ea typeface="Arial"/>
                <a:cs typeface="Arial"/>
                <a:sym typeface="Arial"/>
              </a:rPr>
              <a:t> H    H   </a:t>
            </a:r>
            <a:r>
              <a:rPr lang="en-US" sz="800">
                <a:solidFill>
                  <a:schemeClr val="dk1"/>
                </a:solidFill>
                <a:latin typeface="Arial"/>
                <a:ea typeface="Arial"/>
                <a:cs typeface="Arial"/>
                <a:sym typeface="Arial"/>
              </a:rPr>
              <a:t>    </a:t>
            </a:r>
            <a:r>
              <a:rPr lang="en-US" sz="4000">
                <a:solidFill>
                  <a:srgbClr val="3333FF"/>
                </a:solidFill>
                <a:latin typeface="Arial"/>
                <a:ea typeface="Arial"/>
                <a:cs typeface="Arial"/>
                <a:sym typeface="Arial"/>
              </a:rPr>
              <a:t>OH</a:t>
            </a:r>
            <a:r>
              <a:rPr lang="en-US" sz="4000">
                <a:solidFill>
                  <a:schemeClr val="dk1"/>
                </a:solidFill>
                <a:latin typeface="Arial"/>
                <a:ea typeface="Arial"/>
                <a:cs typeface="Arial"/>
                <a:sym typeface="Arial"/>
              </a:rPr>
              <a:t> </a:t>
            </a:r>
            <a:r>
              <a:rPr lang="en-US" sz="800">
                <a:solidFill>
                  <a:schemeClr val="dk1"/>
                </a:solidFill>
                <a:latin typeface="Arial"/>
                <a:ea typeface="Arial"/>
                <a:cs typeface="Arial"/>
                <a:sym typeface="Arial"/>
              </a:rPr>
              <a:t> </a:t>
            </a:r>
            <a:r>
              <a:rPr lang="en-US" sz="4000">
                <a:solidFill>
                  <a:schemeClr val="dk1"/>
                </a:solidFill>
                <a:latin typeface="Arial"/>
                <a:ea typeface="Arial"/>
                <a:cs typeface="Arial"/>
                <a:sym typeface="Arial"/>
              </a:rPr>
              <a:t>H</a:t>
            </a:r>
            <a:endParaRPr/>
          </a:p>
        </p:txBody>
      </p:sp>
      <p:sp>
        <p:nvSpPr>
          <p:cNvPr id="2335" name="Google Shape;2335;p113"/>
          <p:cNvSpPr txBox="1"/>
          <p:nvPr/>
        </p:nvSpPr>
        <p:spPr>
          <a:xfrm>
            <a:off x="1707037" y="4114800"/>
            <a:ext cx="6629400" cy="2554545"/>
          </a:xfrm>
          <a:prstGeom prst="rect">
            <a:avLst/>
          </a:prstGeom>
          <a:noFill/>
          <a:ln>
            <a:noFill/>
          </a:ln>
        </p:spPr>
        <p:txBody>
          <a:bodyPr spcFirstLastPara="1" wrap="square" lIns="91425" tIns="45700" rIns="91425" bIns="45700" anchor="t" anchorCtr="0">
            <a:spAutoFit/>
          </a:bodyPr>
          <a:lstStyle/>
          <a:p>
            <a:pPr marL="742950" marR="0" lvl="0" indent="-742950" algn="l" rtl="0">
              <a:spcBef>
                <a:spcPts val="0"/>
              </a:spcBef>
              <a:spcAft>
                <a:spcPts val="0"/>
              </a:spcAft>
              <a:buClr>
                <a:schemeClr val="dk1"/>
              </a:buClr>
              <a:buSzPts val="4000"/>
              <a:buFont typeface="Times New Roman"/>
              <a:buAutoNum type="arabicPlain"/>
            </a:pPr>
            <a:r>
              <a:rPr lang="en-US" sz="4000">
                <a:solidFill>
                  <a:schemeClr val="dk1"/>
                </a:solidFill>
                <a:latin typeface="Times New Roman"/>
                <a:ea typeface="Times New Roman"/>
                <a:cs typeface="Times New Roman"/>
                <a:sym typeface="Times New Roman"/>
              </a:rPr>
              <a:t>2      3     </a:t>
            </a:r>
            <a:r>
              <a:rPr lang="en-US" sz="4000">
                <a:solidFill>
                  <a:srgbClr val="3333FF"/>
                </a:solidFill>
                <a:latin typeface="Times New Roman"/>
                <a:ea typeface="Times New Roman"/>
                <a:cs typeface="Times New Roman"/>
                <a:sym typeface="Times New Roman"/>
              </a:rPr>
              <a:t>4</a:t>
            </a:r>
            <a:r>
              <a:rPr lang="en-US" sz="4000">
                <a:solidFill>
                  <a:schemeClr val="dk1"/>
                </a:solidFill>
                <a:latin typeface="Times New Roman"/>
                <a:ea typeface="Times New Roman"/>
                <a:cs typeface="Times New Roman"/>
                <a:sym typeface="Times New Roman"/>
              </a:rPr>
              <a:t>     5 RIGHT?</a:t>
            </a:r>
            <a:endParaRPr/>
          </a:p>
          <a:p>
            <a:pPr marL="742950" marR="0" lvl="0" indent="-488950" algn="l" rtl="0">
              <a:spcBef>
                <a:spcPts val="0"/>
              </a:spcBef>
              <a:spcAft>
                <a:spcPts val="0"/>
              </a:spcAft>
              <a:buClr>
                <a:schemeClr val="dk1"/>
              </a:buClr>
              <a:buSzPts val="4000"/>
              <a:buFont typeface="Arial"/>
              <a:buNone/>
            </a:pPr>
            <a:endParaRPr sz="4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4000">
                <a:solidFill>
                  <a:srgbClr val="FF0000"/>
                </a:solidFill>
                <a:latin typeface="Times New Roman"/>
                <a:ea typeface="Times New Roman"/>
                <a:cs typeface="Times New Roman"/>
                <a:sym typeface="Times New Roman"/>
              </a:rPr>
              <a:t>No!  Count from the short end!</a:t>
            </a:r>
            <a:br>
              <a:rPr lang="en-US" sz="4000">
                <a:solidFill>
                  <a:srgbClr val="FF0000"/>
                </a:solidFill>
                <a:latin typeface="Times New Roman"/>
                <a:ea typeface="Times New Roman"/>
                <a:cs typeface="Times New Roman"/>
                <a:sym typeface="Times New Roman"/>
              </a:rPr>
            </a:br>
            <a:r>
              <a:rPr lang="en-US" sz="4000">
                <a:solidFill>
                  <a:srgbClr val="FF0000"/>
                </a:solidFill>
                <a:latin typeface="Times New Roman"/>
                <a:ea typeface="Times New Roman"/>
                <a:cs typeface="Times New Roman"/>
                <a:sym typeface="Times New Roman"/>
              </a:rPr>
              <a:t>This is 2-pentanol</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2339"/>
        <p:cNvGrpSpPr/>
        <p:nvPr/>
      </p:nvGrpSpPr>
      <p:grpSpPr>
        <a:xfrm>
          <a:off x="0" y="0"/>
          <a:ext cx="0" cy="0"/>
          <a:chOff x="0" y="0"/>
          <a:chExt cx="0" cy="0"/>
        </a:xfrm>
      </p:grpSpPr>
      <p:sp>
        <p:nvSpPr>
          <p:cNvPr id="2340" name="Google Shape;2340;p114"/>
          <p:cNvSpPr txBox="1"/>
          <p:nvPr/>
        </p:nvSpPr>
        <p:spPr>
          <a:xfrm>
            <a:off x="2743200" y="152400"/>
            <a:ext cx="6248400" cy="4619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endParaRPr sz="2400">
              <a:solidFill>
                <a:srgbClr val="FF0000"/>
              </a:solidFill>
              <a:latin typeface="Calibri"/>
              <a:ea typeface="Calibri"/>
              <a:cs typeface="Calibri"/>
              <a:sym typeface="Calibri"/>
            </a:endParaRPr>
          </a:p>
        </p:txBody>
      </p:sp>
      <p:sp>
        <p:nvSpPr>
          <p:cNvPr id="2341" name="Google Shape;2341;p114"/>
          <p:cNvSpPr txBox="1"/>
          <p:nvPr/>
        </p:nvSpPr>
        <p:spPr>
          <a:xfrm>
            <a:off x="0" y="0"/>
            <a:ext cx="9144000" cy="61247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rgbClr val="0C0C0C"/>
                </a:solidFill>
                <a:latin typeface="Times New Roman"/>
                <a:ea typeface="Times New Roman"/>
                <a:cs typeface="Times New Roman"/>
                <a:sym typeface="Times New Roman"/>
              </a:rPr>
              <a:t>Ethers  </a:t>
            </a:r>
            <a:endParaRPr sz="8000">
              <a:solidFill>
                <a:srgbClr val="0C0C0C"/>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FF0000"/>
                </a:solidFill>
                <a:latin typeface="Times New Roman"/>
                <a:ea typeface="Times New Roman"/>
                <a:cs typeface="Times New Roman"/>
                <a:sym typeface="Times New Roman"/>
              </a:rPr>
              <a:t>Ether molecules are easy to recognize because they have a single atom of oxygen in the middle, and make single bonds left and right </a:t>
            </a:r>
            <a:br>
              <a:rPr lang="en-US" sz="2800">
                <a:solidFill>
                  <a:srgbClr val="0C0C0C"/>
                </a:solidFill>
                <a:latin typeface="Times New Roman"/>
                <a:ea typeface="Times New Roman"/>
                <a:cs typeface="Times New Roman"/>
                <a:sym typeface="Times New Roman"/>
              </a:rPr>
            </a:br>
            <a:br>
              <a:rPr lang="en-US" sz="2800">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90.  Ethers functional group looks like this:   </a:t>
            </a:r>
            <a:r>
              <a:rPr lang="en-US" sz="3600">
                <a:solidFill>
                  <a:srgbClr val="FF0000"/>
                </a:solidFill>
                <a:latin typeface="Times New Roman"/>
                <a:ea typeface="Times New Roman"/>
                <a:cs typeface="Times New Roman"/>
                <a:sym typeface="Times New Roman"/>
              </a:rPr>
              <a:t>–– O ––</a:t>
            </a:r>
            <a:br>
              <a:rPr lang="en-US" sz="2800">
                <a:solidFill>
                  <a:srgbClr val="0C0C0C"/>
                </a:solidFill>
                <a:latin typeface="Times New Roman"/>
                <a:ea typeface="Times New Roman"/>
                <a:cs typeface="Times New Roman"/>
                <a:sym typeface="Times New Roman"/>
              </a:rPr>
            </a:br>
            <a:br>
              <a:rPr lang="en-US" sz="2800">
                <a:solidFill>
                  <a:srgbClr val="0C0C0C"/>
                </a:solidFill>
                <a:latin typeface="Times New Roman"/>
                <a:ea typeface="Times New Roman"/>
                <a:cs typeface="Times New Roman"/>
                <a:sym typeface="Times New Roman"/>
              </a:rPr>
            </a:br>
            <a:br>
              <a:rPr lang="en-US" sz="2800">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91.  and a general formula that looks like this:  R</a:t>
            </a:r>
            <a:r>
              <a:rPr lang="en-US" sz="2800">
                <a:solidFill>
                  <a:srgbClr val="FF0000"/>
                </a:solidFill>
                <a:latin typeface="Times New Roman"/>
                <a:ea typeface="Times New Roman"/>
                <a:cs typeface="Times New Roman"/>
                <a:sym typeface="Times New Roman"/>
              </a:rPr>
              <a:t>–– O ––</a:t>
            </a:r>
            <a:r>
              <a:rPr lang="en-US" sz="2800">
                <a:solidFill>
                  <a:srgbClr val="3333FF"/>
                </a:solidFill>
                <a:latin typeface="Times New Roman"/>
                <a:ea typeface="Times New Roman"/>
                <a:cs typeface="Times New Roman"/>
                <a:sym typeface="Times New Roman"/>
              </a:rPr>
              <a:t>R’</a:t>
            </a:r>
            <a:endParaRPr/>
          </a:p>
          <a:p>
            <a:pPr marL="0" marR="0" lvl="0" indent="0" algn="l" rtl="0">
              <a:spcBef>
                <a:spcPts val="0"/>
              </a:spcBef>
              <a:spcAft>
                <a:spcPts val="0"/>
              </a:spcAft>
              <a:buNone/>
            </a:pPr>
            <a:br>
              <a:rPr lang="en-US" sz="2800">
                <a:solidFill>
                  <a:srgbClr val="0C0C0C"/>
                </a:solidFill>
                <a:latin typeface="Times New Roman"/>
                <a:ea typeface="Times New Roman"/>
                <a:cs typeface="Times New Roman"/>
                <a:sym typeface="Times New Roman"/>
              </a:rPr>
            </a:br>
            <a:endParaRPr sz="2800">
              <a:solidFill>
                <a:srgbClr val="0C0C0C"/>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0C0C0C"/>
                </a:solidFill>
                <a:latin typeface="Times New Roman"/>
                <a:ea typeface="Times New Roman"/>
                <a:cs typeface="Times New Roman"/>
                <a:sym typeface="Times New Roman"/>
              </a:rPr>
              <a:t>92.  Which means an R group is attached to an oxygen atom,   </a:t>
            </a:r>
            <a:br>
              <a:rPr lang="en-US" sz="2800">
                <a:solidFill>
                  <a:srgbClr val="0C0C0C"/>
                </a:solidFill>
                <a:latin typeface="Times New Roman"/>
                <a:ea typeface="Times New Roman"/>
                <a:cs typeface="Times New Roman"/>
                <a:sym typeface="Times New Roman"/>
              </a:rPr>
            </a:br>
            <a:r>
              <a:rPr lang="en-US" sz="2800">
                <a:solidFill>
                  <a:srgbClr val="0C0C0C"/>
                </a:solidFill>
                <a:latin typeface="Times New Roman"/>
                <a:ea typeface="Times New Roman"/>
                <a:cs typeface="Times New Roman"/>
                <a:sym typeface="Times New Roman"/>
              </a:rPr>
              <a:t>       which has a different R prime group on the other side.   </a:t>
            </a:r>
            <a:endParaRPr sz="1800">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2345"/>
        <p:cNvGrpSpPr/>
        <p:nvPr/>
      </p:nvGrpSpPr>
      <p:grpSpPr>
        <a:xfrm>
          <a:off x="0" y="0"/>
          <a:ext cx="0" cy="0"/>
          <a:chOff x="0" y="0"/>
          <a:chExt cx="0" cy="0"/>
        </a:xfrm>
      </p:grpSpPr>
      <p:sp>
        <p:nvSpPr>
          <p:cNvPr id="2346" name="Google Shape;2346;p115"/>
          <p:cNvSpPr txBox="1"/>
          <p:nvPr/>
        </p:nvSpPr>
        <p:spPr>
          <a:xfrm>
            <a:off x="0" y="304800"/>
            <a:ext cx="9144000" cy="452431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chemeClr val="dk1"/>
                </a:solidFill>
                <a:latin typeface="Times New Roman"/>
                <a:ea typeface="Times New Roman"/>
                <a:cs typeface="Times New Roman"/>
                <a:sym typeface="Times New Roman"/>
              </a:rPr>
              <a:t>Let’s first see about these “R” groups.</a:t>
            </a:r>
            <a:endParaRPr/>
          </a:p>
          <a:p>
            <a:pPr marL="0" marR="0" lvl="0" indent="0" algn="ctr" rtl="0">
              <a:spcBef>
                <a:spcPts val="0"/>
              </a:spcBef>
              <a:spcAft>
                <a:spcPts val="0"/>
              </a:spcAft>
              <a:buNone/>
            </a:pPr>
            <a:endParaRPr sz="36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n-US" sz="3600">
                <a:solidFill>
                  <a:schemeClr val="dk1"/>
                </a:solidFill>
                <a:latin typeface="Times New Roman"/>
                <a:ea typeface="Times New Roman"/>
                <a:cs typeface="Times New Roman"/>
                <a:sym typeface="Times New Roman"/>
              </a:rPr>
              <a:t>They are just hydrocarbon chains, </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of one to 10 carbon atoms long.</a:t>
            </a:r>
            <a:endParaRPr/>
          </a:p>
          <a:p>
            <a:pPr marL="0" marR="0" lvl="0" indent="0" algn="ctr" rtl="0">
              <a:spcBef>
                <a:spcPts val="0"/>
              </a:spcBef>
              <a:spcAft>
                <a:spcPts val="0"/>
              </a:spcAft>
              <a:buNone/>
            </a:pPr>
            <a:endParaRPr sz="36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n-US" sz="3600">
                <a:solidFill>
                  <a:schemeClr val="dk1"/>
                </a:solidFill>
                <a:latin typeface="Times New Roman"/>
                <a:ea typeface="Times New Roman"/>
                <a:cs typeface="Times New Roman"/>
                <a:sym typeface="Times New Roman"/>
              </a:rPr>
              <a:t>In high school they are only simple</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“alkane-like” chains, nothing fancy, </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only single bonds.  </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2350"/>
        <p:cNvGrpSpPr/>
        <p:nvPr/>
      </p:nvGrpSpPr>
      <p:grpSpPr>
        <a:xfrm>
          <a:off x="0" y="0"/>
          <a:ext cx="0" cy="0"/>
          <a:chOff x="0" y="0"/>
          <a:chExt cx="0" cy="0"/>
        </a:xfrm>
      </p:grpSpPr>
      <p:sp>
        <p:nvSpPr>
          <p:cNvPr id="2351" name="Google Shape;2351;p116"/>
          <p:cNvSpPr txBox="1"/>
          <p:nvPr/>
        </p:nvSpPr>
        <p:spPr>
          <a:xfrm>
            <a:off x="0" y="0"/>
            <a:ext cx="9144000"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Times New Roman"/>
                <a:ea typeface="Times New Roman"/>
                <a:cs typeface="Times New Roman"/>
                <a:sym typeface="Times New Roman"/>
              </a:rPr>
              <a:t>93.  Draw…Methane is CH</a:t>
            </a:r>
            <a:r>
              <a:rPr lang="en-US" sz="3200" baseline="-25000">
                <a:solidFill>
                  <a:srgbClr val="FF0000"/>
                </a:solidFill>
                <a:latin typeface="Times New Roman"/>
                <a:ea typeface="Times New Roman"/>
                <a:cs typeface="Times New Roman"/>
                <a:sym typeface="Times New Roman"/>
              </a:rPr>
              <a:t>4</a:t>
            </a:r>
            <a:r>
              <a:rPr lang="en-US" sz="3200">
                <a:solidFill>
                  <a:srgbClr val="FF0000"/>
                </a:solidFill>
                <a:latin typeface="Times New Roman"/>
                <a:ea typeface="Times New Roman"/>
                <a:cs typeface="Times New Roman"/>
                <a:sym typeface="Times New Roman"/>
              </a:rPr>
              <a:t> </a:t>
            </a:r>
            <a:endParaRPr/>
          </a:p>
          <a:p>
            <a:pPr marL="0" marR="0" lvl="0" indent="0" algn="l" rtl="0">
              <a:spcBef>
                <a:spcPts val="0"/>
              </a:spcBef>
              <a:spcAft>
                <a:spcPts val="0"/>
              </a:spcAft>
              <a:buClr>
                <a:srgbClr val="FF0000"/>
              </a:buClr>
              <a:buSzPts val="3200"/>
              <a:buFont typeface="Arial"/>
              <a:buNone/>
            </a:pPr>
            <a:r>
              <a:rPr lang="en-US" sz="3200">
                <a:solidFill>
                  <a:srgbClr val="FF0000"/>
                </a:solidFill>
                <a:latin typeface="Times New Roman"/>
                <a:ea typeface="Times New Roman"/>
                <a:cs typeface="Times New Roman"/>
                <a:sym typeface="Times New Roman"/>
              </a:rPr>
              <a:t>You can’t “ADD” a methane to an oxygen in an ether.  There is no place for the oxygen to bond.  </a:t>
            </a:r>
            <a:endParaRPr/>
          </a:p>
        </p:txBody>
      </p:sp>
      <p:sp>
        <p:nvSpPr>
          <p:cNvPr id="2352" name="Google Shape;2352;p116"/>
          <p:cNvSpPr txBox="1"/>
          <p:nvPr/>
        </p:nvSpPr>
        <p:spPr>
          <a:xfrm>
            <a:off x="0" y="4419600"/>
            <a:ext cx="9144000"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3399"/>
                </a:solidFill>
                <a:latin typeface="Times New Roman"/>
                <a:ea typeface="Times New Roman"/>
                <a:cs typeface="Times New Roman"/>
                <a:sym typeface="Times New Roman"/>
              </a:rPr>
              <a:t>      Methane                                                  Methyl</a:t>
            </a:r>
            <a:endParaRPr/>
          </a:p>
          <a:p>
            <a:pPr marL="0" marR="0" lvl="0" indent="0" algn="l" rtl="0">
              <a:spcBef>
                <a:spcPts val="0"/>
              </a:spcBef>
              <a:spcAft>
                <a:spcPts val="0"/>
              </a:spcAft>
              <a:buNone/>
            </a:pPr>
            <a:endParaRPr sz="2800">
              <a:solidFill>
                <a:srgbClr val="003399"/>
              </a:solidFill>
              <a:latin typeface="Times New Roman"/>
              <a:ea typeface="Times New Roman"/>
              <a:cs typeface="Times New Roman"/>
              <a:sym typeface="Times New Roman"/>
            </a:endParaRPr>
          </a:p>
          <a:p>
            <a:pPr marL="0" marR="0" lvl="0" indent="0" algn="l" rtl="0">
              <a:spcBef>
                <a:spcPts val="0"/>
              </a:spcBef>
              <a:spcAft>
                <a:spcPts val="0"/>
              </a:spcAft>
              <a:buNone/>
            </a:pPr>
            <a:r>
              <a:rPr lang="en-US" sz="2800">
                <a:solidFill>
                  <a:srgbClr val="003399"/>
                </a:solidFill>
                <a:latin typeface="Times New Roman"/>
                <a:ea typeface="Times New Roman"/>
                <a:cs typeface="Times New Roman"/>
                <a:sym typeface="Times New Roman"/>
              </a:rPr>
              <a:t>But if we remove a hydrogen atom, we can attach what’s </a:t>
            </a:r>
            <a:br>
              <a:rPr lang="en-US" sz="2800">
                <a:solidFill>
                  <a:srgbClr val="003399"/>
                </a:solidFill>
                <a:latin typeface="Times New Roman"/>
                <a:ea typeface="Times New Roman"/>
                <a:cs typeface="Times New Roman"/>
                <a:sym typeface="Times New Roman"/>
              </a:rPr>
            </a:br>
            <a:r>
              <a:rPr lang="en-US" sz="2800">
                <a:solidFill>
                  <a:srgbClr val="003399"/>
                </a:solidFill>
                <a:latin typeface="Times New Roman"/>
                <a:ea typeface="Times New Roman"/>
                <a:cs typeface="Times New Roman"/>
                <a:sym typeface="Times New Roman"/>
              </a:rPr>
              <a:t>left of it to the oxygen atoms.</a:t>
            </a:r>
            <a:endParaRPr/>
          </a:p>
        </p:txBody>
      </p:sp>
      <p:pic>
        <p:nvPicPr>
          <p:cNvPr id="2353" name="Google Shape;2353;p116" descr="Image result for methane"/>
          <p:cNvPicPr preferRelativeResize="0"/>
          <p:nvPr/>
        </p:nvPicPr>
        <p:blipFill rotWithShape="1">
          <a:blip r:embed="rId3">
            <a:alphaModFix/>
          </a:blip>
          <a:srcRect/>
          <a:stretch/>
        </p:blipFill>
        <p:spPr>
          <a:xfrm>
            <a:off x="185225" y="1689822"/>
            <a:ext cx="2573161" cy="2667000"/>
          </a:xfrm>
          <a:prstGeom prst="rect">
            <a:avLst/>
          </a:prstGeom>
          <a:noFill/>
          <a:ln>
            <a:noFill/>
          </a:ln>
        </p:spPr>
      </p:pic>
      <p:pic>
        <p:nvPicPr>
          <p:cNvPr id="2354" name="Google Shape;2354;p116" descr="Image result for methane"/>
          <p:cNvPicPr preferRelativeResize="0"/>
          <p:nvPr/>
        </p:nvPicPr>
        <p:blipFill rotWithShape="1">
          <a:blip r:embed="rId3">
            <a:alphaModFix/>
          </a:blip>
          <a:srcRect r="20043"/>
          <a:stretch/>
        </p:blipFill>
        <p:spPr>
          <a:xfrm>
            <a:off x="5638801" y="1683960"/>
            <a:ext cx="2057400" cy="266700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2358"/>
        <p:cNvGrpSpPr/>
        <p:nvPr/>
      </p:nvGrpSpPr>
      <p:grpSpPr>
        <a:xfrm>
          <a:off x="0" y="0"/>
          <a:ext cx="0" cy="0"/>
          <a:chOff x="0" y="0"/>
          <a:chExt cx="0" cy="0"/>
        </a:xfrm>
      </p:grpSpPr>
      <p:pic>
        <p:nvPicPr>
          <p:cNvPr id="2359" name="Google Shape;2359;p117" descr="Image result for ethane"/>
          <p:cNvPicPr preferRelativeResize="0"/>
          <p:nvPr/>
        </p:nvPicPr>
        <p:blipFill rotWithShape="1">
          <a:blip r:embed="rId3">
            <a:alphaModFix/>
          </a:blip>
          <a:srcRect/>
          <a:stretch/>
        </p:blipFill>
        <p:spPr>
          <a:xfrm>
            <a:off x="228600" y="0"/>
            <a:ext cx="3124200" cy="2360361"/>
          </a:xfrm>
          <a:prstGeom prst="rect">
            <a:avLst/>
          </a:prstGeom>
          <a:noFill/>
          <a:ln>
            <a:noFill/>
          </a:ln>
        </p:spPr>
      </p:pic>
      <p:pic>
        <p:nvPicPr>
          <p:cNvPr id="2360" name="Google Shape;2360;p117" descr="Image result for ethane"/>
          <p:cNvPicPr preferRelativeResize="0"/>
          <p:nvPr/>
        </p:nvPicPr>
        <p:blipFill rotWithShape="1">
          <a:blip r:embed="rId3">
            <a:alphaModFix/>
          </a:blip>
          <a:srcRect l="14634"/>
          <a:stretch/>
        </p:blipFill>
        <p:spPr>
          <a:xfrm>
            <a:off x="5927188" y="0"/>
            <a:ext cx="2667000" cy="2360361"/>
          </a:xfrm>
          <a:prstGeom prst="rect">
            <a:avLst/>
          </a:prstGeom>
          <a:noFill/>
          <a:ln>
            <a:noFill/>
          </a:ln>
        </p:spPr>
      </p:pic>
      <p:sp>
        <p:nvSpPr>
          <p:cNvPr id="2361" name="Google Shape;2361;p117"/>
          <p:cNvSpPr txBox="1"/>
          <p:nvPr/>
        </p:nvSpPr>
        <p:spPr>
          <a:xfrm>
            <a:off x="516988" y="2390841"/>
            <a:ext cx="8077200" cy="193899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rgbClr val="FF0000"/>
                </a:solidFill>
                <a:latin typeface="Arial"/>
                <a:ea typeface="Arial"/>
                <a:cs typeface="Arial"/>
                <a:sym typeface="Arial"/>
              </a:rPr>
              <a:t>    Ethane                                 Ethyl</a:t>
            </a:r>
            <a:endParaRPr/>
          </a:p>
          <a:p>
            <a:pPr marL="0" marR="0" lvl="0" indent="0" algn="l" rtl="0">
              <a:spcBef>
                <a:spcPts val="0"/>
              </a:spcBef>
              <a:spcAft>
                <a:spcPts val="0"/>
              </a:spcAft>
              <a:buNone/>
            </a:pPr>
            <a:endParaRPr sz="4800">
              <a:solidFill>
                <a:srgbClr val="FF0000"/>
              </a:solidFill>
              <a:latin typeface="Arial"/>
              <a:ea typeface="Arial"/>
              <a:cs typeface="Arial"/>
              <a:sym typeface="Arial"/>
            </a:endParaRPr>
          </a:p>
          <a:p>
            <a:pPr marL="0" marR="0" lvl="0" indent="0" algn="l" rtl="0">
              <a:spcBef>
                <a:spcPts val="0"/>
              </a:spcBef>
              <a:spcAft>
                <a:spcPts val="0"/>
              </a:spcAft>
              <a:buNone/>
            </a:pPr>
            <a:r>
              <a:rPr lang="en-US" sz="3600">
                <a:solidFill>
                  <a:srgbClr val="0000CC"/>
                </a:solidFill>
                <a:latin typeface="Arial"/>
                <a:ea typeface="Arial"/>
                <a:cs typeface="Arial"/>
                <a:sym typeface="Arial"/>
              </a:rPr>
              <a:t>    Propane                             Propyl</a:t>
            </a:r>
            <a:endParaRPr/>
          </a:p>
        </p:txBody>
      </p:sp>
      <p:pic>
        <p:nvPicPr>
          <p:cNvPr id="2362" name="Google Shape;2362;p117" descr="Image result for propane structure"/>
          <p:cNvPicPr preferRelativeResize="0"/>
          <p:nvPr/>
        </p:nvPicPr>
        <p:blipFill rotWithShape="1">
          <a:blip r:embed="rId4">
            <a:alphaModFix/>
          </a:blip>
          <a:srcRect/>
          <a:stretch/>
        </p:blipFill>
        <p:spPr>
          <a:xfrm>
            <a:off x="90267" y="4462470"/>
            <a:ext cx="3922585" cy="2360361"/>
          </a:xfrm>
          <a:prstGeom prst="rect">
            <a:avLst/>
          </a:prstGeom>
          <a:noFill/>
          <a:ln>
            <a:noFill/>
          </a:ln>
        </p:spPr>
      </p:pic>
      <p:pic>
        <p:nvPicPr>
          <p:cNvPr id="2363" name="Google Shape;2363;p117" descr="Image result for propane structure"/>
          <p:cNvPicPr preferRelativeResize="0"/>
          <p:nvPr/>
        </p:nvPicPr>
        <p:blipFill rotWithShape="1">
          <a:blip r:embed="rId5">
            <a:alphaModFix/>
          </a:blip>
          <a:srcRect l="12941"/>
          <a:stretch/>
        </p:blipFill>
        <p:spPr>
          <a:xfrm>
            <a:off x="5638800" y="4343400"/>
            <a:ext cx="3414933" cy="2360361"/>
          </a:xfrm>
          <a:prstGeom prst="rect">
            <a:avLst/>
          </a:prstGeom>
          <a:noFill/>
          <a:ln>
            <a:noFill/>
          </a:ln>
        </p:spPr>
      </p:pic>
      <p:sp>
        <p:nvSpPr>
          <p:cNvPr id="2364" name="Google Shape;2364;p117"/>
          <p:cNvSpPr txBox="1"/>
          <p:nvPr/>
        </p:nvSpPr>
        <p:spPr>
          <a:xfrm>
            <a:off x="3352800" y="76200"/>
            <a:ext cx="228600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rgbClr val="FF0000"/>
                </a:solidFill>
                <a:latin typeface="Arial"/>
                <a:ea typeface="Arial"/>
                <a:cs typeface="Arial"/>
                <a:sym typeface="Arial"/>
              </a:rPr>
              <a:t>94 - 95</a:t>
            </a:r>
            <a:endParaRPr/>
          </a:p>
        </p:txBody>
      </p:sp>
      <p:cxnSp>
        <p:nvCxnSpPr>
          <p:cNvPr id="2365" name="Google Shape;2365;p117"/>
          <p:cNvCxnSpPr/>
          <p:nvPr/>
        </p:nvCxnSpPr>
        <p:spPr>
          <a:xfrm>
            <a:off x="2895600" y="2743200"/>
            <a:ext cx="3581400" cy="0"/>
          </a:xfrm>
          <a:prstGeom prst="straightConnector1">
            <a:avLst/>
          </a:prstGeom>
          <a:noFill/>
          <a:ln w="9525" cap="flat" cmpd="sng">
            <a:solidFill>
              <a:srgbClr val="BD4B48"/>
            </a:solidFill>
            <a:prstDash val="solid"/>
            <a:round/>
            <a:headEnd type="none" w="sm" len="sm"/>
            <a:tailEnd type="triangle" w="med" len="med"/>
          </a:ln>
        </p:spPr>
      </p:cxnSp>
      <p:cxnSp>
        <p:nvCxnSpPr>
          <p:cNvPr id="2366" name="Google Shape;2366;p117"/>
          <p:cNvCxnSpPr/>
          <p:nvPr/>
        </p:nvCxnSpPr>
        <p:spPr>
          <a:xfrm>
            <a:off x="2973371" y="4038600"/>
            <a:ext cx="3351229" cy="0"/>
          </a:xfrm>
          <a:prstGeom prst="straightConnector1">
            <a:avLst/>
          </a:prstGeom>
          <a:noFill/>
          <a:ln w="9525" cap="flat" cmpd="sng">
            <a:solidFill>
              <a:srgbClr val="4A7DBA"/>
            </a:solidFill>
            <a:prstDash val="solid"/>
            <a:round/>
            <a:headEnd type="none" w="sm" len="sm"/>
            <a:tailEnd type="triangle" w="med" len="med"/>
          </a:ln>
        </p:spPr>
      </p:cxn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2370"/>
        <p:cNvGrpSpPr/>
        <p:nvPr/>
      </p:nvGrpSpPr>
      <p:grpSpPr>
        <a:xfrm>
          <a:off x="0" y="0"/>
          <a:ext cx="0" cy="0"/>
          <a:chOff x="0" y="0"/>
          <a:chExt cx="0" cy="0"/>
        </a:xfrm>
      </p:grpSpPr>
      <p:sp>
        <p:nvSpPr>
          <p:cNvPr id="2371" name="Google Shape;2371;p118"/>
          <p:cNvSpPr txBox="1"/>
          <p:nvPr/>
        </p:nvSpPr>
        <p:spPr>
          <a:xfrm>
            <a:off x="4953000" y="2133600"/>
            <a:ext cx="3912002" cy="37240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rgbClr val="FF0000"/>
                </a:solidFill>
                <a:latin typeface="Times New Roman"/>
                <a:ea typeface="Times New Roman"/>
                <a:cs typeface="Times New Roman"/>
                <a:sym typeface="Times New Roman"/>
              </a:rPr>
              <a:t>Butane</a:t>
            </a:r>
            <a:br>
              <a:rPr lang="en-US" sz="3600">
                <a:solidFill>
                  <a:srgbClr val="FF0000"/>
                </a:solidFill>
                <a:latin typeface="Times New Roman"/>
                <a:ea typeface="Times New Roman"/>
                <a:cs typeface="Times New Roman"/>
                <a:sym typeface="Times New Roman"/>
              </a:rPr>
            </a:br>
            <a:br>
              <a:rPr lang="en-US" sz="3600">
                <a:solidFill>
                  <a:srgbClr val="FF0000"/>
                </a:solidFill>
                <a:latin typeface="Times New Roman"/>
                <a:ea typeface="Times New Roman"/>
                <a:cs typeface="Times New Roman"/>
                <a:sym typeface="Times New Roman"/>
              </a:rPr>
            </a:br>
            <a:r>
              <a:rPr lang="en-US" sz="2400">
                <a:solidFill>
                  <a:srgbClr val="FF0000"/>
                </a:solidFill>
                <a:latin typeface="Times New Roman"/>
                <a:ea typeface="Times New Roman"/>
                <a:cs typeface="Times New Roman"/>
                <a:sym typeface="Times New Roman"/>
              </a:rPr>
              <a:t> </a:t>
            </a:r>
            <a:br>
              <a:rPr lang="en-US" sz="36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becomes</a:t>
            </a:r>
            <a:endParaRPr/>
          </a:p>
          <a:p>
            <a:pPr marL="0" marR="0" lvl="0" indent="0" algn="l" rtl="0">
              <a:spcBef>
                <a:spcPts val="0"/>
              </a:spcBef>
              <a:spcAft>
                <a:spcPts val="0"/>
              </a:spcAft>
              <a:buNone/>
            </a:pPr>
            <a:endParaRPr sz="36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3600">
                <a:solidFill>
                  <a:srgbClr val="FF0000"/>
                </a:solidFill>
                <a:latin typeface="Times New Roman"/>
                <a:ea typeface="Times New Roman"/>
                <a:cs typeface="Times New Roman"/>
                <a:sym typeface="Times New Roman"/>
              </a:rPr>
              <a:t>                             </a:t>
            </a:r>
            <a:endParaRPr/>
          </a:p>
          <a:p>
            <a:pPr marL="0" marR="0" lvl="0" indent="0" algn="l" rtl="0">
              <a:spcBef>
                <a:spcPts val="0"/>
              </a:spcBef>
              <a:spcAft>
                <a:spcPts val="0"/>
              </a:spcAft>
              <a:buNone/>
            </a:pPr>
            <a:r>
              <a:rPr lang="en-US" sz="3600">
                <a:solidFill>
                  <a:srgbClr val="FF0000"/>
                </a:solidFill>
                <a:latin typeface="Times New Roman"/>
                <a:ea typeface="Times New Roman"/>
                <a:cs typeface="Times New Roman"/>
                <a:sym typeface="Times New Roman"/>
              </a:rPr>
              <a:t>Butyl</a:t>
            </a:r>
            <a:endParaRPr/>
          </a:p>
        </p:txBody>
      </p:sp>
      <p:sp>
        <p:nvSpPr>
          <p:cNvPr id="2372" name="Google Shape;2372;p118"/>
          <p:cNvSpPr txBox="1"/>
          <p:nvPr/>
        </p:nvSpPr>
        <p:spPr>
          <a:xfrm>
            <a:off x="4196318" y="76959"/>
            <a:ext cx="228600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rgbClr val="FF0000"/>
                </a:solidFill>
                <a:latin typeface="Arial"/>
                <a:ea typeface="Arial"/>
                <a:cs typeface="Arial"/>
                <a:sym typeface="Arial"/>
              </a:rPr>
              <a:t>96</a:t>
            </a:r>
            <a:endParaRPr/>
          </a:p>
        </p:txBody>
      </p:sp>
      <p:grpSp>
        <p:nvGrpSpPr>
          <p:cNvPr id="2373" name="Google Shape;2373;p118"/>
          <p:cNvGrpSpPr/>
          <p:nvPr/>
        </p:nvGrpSpPr>
        <p:grpSpPr>
          <a:xfrm>
            <a:off x="25802" y="1297074"/>
            <a:ext cx="4720970" cy="2361029"/>
            <a:chOff x="166467" y="1867197"/>
            <a:chExt cx="4720970" cy="2361029"/>
          </a:xfrm>
        </p:grpSpPr>
        <p:pic>
          <p:nvPicPr>
            <p:cNvPr id="2374" name="Google Shape;2374;p118" descr="Image result for propane structure"/>
            <p:cNvPicPr preferRelativeResize="0"/>
            <p:nvPr/>
          </p:nvPicPr>
          <p:blipFill rotWithShape="1">
            <a:blip r:embed="rId3">
              <a:alphaModFix/>
            </a:blip>
            <a:srcRect r="12941"/>
            <a:stretch/>
          </p:blipFill>
          <p:spPr>
            <a:xfrm>
              <a:off x="166467" y="1867197"/>
              <a:ext cx="3414933" cy="2360361"/>
            </a:xfrm>
            <a:prstGeom prst="rect">
              <a:avLst/>
            </a:prstGeom>
            <a:noFill/>
            <a:ln>
              <a:noFill/>
            </a:ln>
          </p:spPr>
        </p:pic>
        <p:pic>
          <p:nvPicPr>
            <p:cNvPr id="2375" name="Google Shape;2375;p118" descr="Image result for propane structure"/>
            <p:cNvPicPr preferRelativeResize="0"/>
            <p:nvPr/>
          </p:nvPicPr>
          <p:blipFill rotWithShape="1">
            <a:blip r:embed="rId3">
              <a:alphaModFix/>
            </a:blip>
            <a:srcRect l="64762"/>
            <a:stretch/>
          </p:blipFill>
          <p:spPr>
            <a:xfrm>
              <a:off x="3505200" y="1867865"/>
              <a:ext cx="1382237" cy="2360361"/>
            </a:xfrm>
            <a:prstGeom prst="rect">
              <a:avLst/>
            </a:prstGeom>
            <a:noFill/>
            <a:ln>
              <a:noFill/>
            </a:ln>
          </p:spPr>
        </p:pic>
      </p:grpSp>
      <p:grpSp>
        <p:nvGrpSpPr>
          <p:cNvPr id="2376" name="Google Shape;2376;p118"/>
          <p:cNvGrpSpPr/>
          <p:nvPr/>
        </p:nvGrpSpPr>
        <p:grpSpPr>
          <a:xfrm>
            <a:off x="76200" y="4393303"/>
            <a:ext cx="4191000" cy="2361029"/>
            <a:chOff x="4727918" y="3658771"/>
            <a:chExt cx="4191000" cy="2361029"/>
          </a:xfrm>
        </p:grpSpPr>
        <p:pic>
          <p:nvPicPr>
            <p:cNvPr id="2377" name="Google Shape;2377;p118" descr="Image result for propane structure"/>
            <p:cNvPicPr preferRelativeResize="0"/>
            <p:nvPr/>
          </p:nvPicPr>
          <p:blipFill rotWithShape="1">
            <a:blip r:embed="rId3">
              <a:alphaModFix/>
            </a:blip>
            <a:srcRect r="12941"/>
            <a:stretch/>
          </p:blipFill>
          <p:spPr>
            <a:xfrm>
              <a:off x="4727918" y="3658771"/>
              <a:ext cx="3414933" cy="2360361"/>
            </a:xfrm>
            <a:prstGeom prst="rect">
              <a:avLst/>
            </a:prstGeom>
            <a:noFill/>
            <a:ln>
              <a:noFill/>
            </a:ln>
          </p:spPr>
        </p:pic>
        <p:pic>
          <p:nvPicPr>
            <p:cNvPr id="2378" name="Google Shape;2378;p118" descr="Image result for propane structure"/>
            <p:cNvPicPr preferRelativeResize="0"/>
            <p:nvPr/>
          </p:nvPicPr>
          <p:blipFill rotWithShape="1">
            <a:blip r:embed="rId3">
              <a:alphaModFix/>
            </a:blip>
            <a:srcRect l="64762" r="13511"/>
            <a:stretch/>
          </p:blipFill>
          <p:spPr>
            <a:xfrm>
              <a:off x="8066651" y="3659439"/>
              <a:ext cx="852267" cy="2360361"/>
            </a:xfrm>
            <a:prstGeom prst="rect">
              <a:avLst/>
            </a:prstGeom>
            <a:noFill/>
            <a:ln>
              <a:noFill/>
            </a:ln>
          </p:spPr>
        </p:pic>
      </p:gr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2382"/>
        <p:cNvGrpSpPr/>
        <p:nvPr/>
      </p:nvGrpSpPr>
      <p:grpSpPr>
        <a:xfrm>
          <a:off x="0" y="0"/>
          <a:ext cx="0" cy="0"/>
          <a:chOff x="0" y="0"/>
          <a:chExt cx="0" cy="0"/>
        </a:xfrm>
      </p:grpSpPr>
      <p:sp>
        <p:nvSpPr>
          <p:cNvPr id="2383" name="Google Shape;2383;p119"/>
          <p:cNvSpPr txBox="1"/>
          <p:nvPr/>
        </p:nvSpPr>
        <p:spPr>
          <a:xfrm>
            <a:off x="0" y="0"/>
            <a:ext cx="9144000" cy="60631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rgbClr val="FF0000"/>
                </a:solidFill>
                <a:latin typeface="Arial"/>
                <a:ea typeface="Arial"/>
                <a:cs typeface="Arial"/>
                <a:sym typeface="Arial"/>
              </a:rPr>
              <a:t>97.  And then would come…</a:t>
            </a:r>
            <a:endParaRPr/>
          </a:p>
          <a:p>
            <a:pPr marL="342900" marR="0" lvl="0" indent="-22860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342900" marR="0" lvl="0" indent="-22860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4400">
                <a:solidFill>
                  <a:schemeClr val="dk1"/>
                </a:solidFill>
                <a:latin typeface="Times New Roman"/>
                <a:ea typeface="Times New Roman"/>
                <a:cs typeface="Times New Roman"/>
                <a:sym typeface="Times New Roman"/>
              </a:rPr>
              <a:t>Pentane… pentyl         Hexane…  hexyl</a:t>
            </a:r>
            <a:endParaRPr/>
          </a:p>
          <a:p>
            <a:pPr marL="0" marR="0" lvl="0" indent="0" algn="l" rtl="0">
              <a:spcBef>
                <a:spcPts val="0"/>
              </a:spcBef>
              <a:spcAft>
                <a:spcPts val="0"/>
              </a:spcAft>
              <a:buNone/>
            </a:pPr>
            <a:br>
              <a:rPr lang="en-US" sz="4400">
                <a:solidFill>
                  <a:schemeClr val="dk1"/>
                </a:solidFill>
                <a:latin typeface="Times New Roman"/>
                <a:ea typeface="Times New Roman"/>
                <a:cs typeface="Times New Roman"/>
                <a:sym typeface="Times New Roman"/>
              </a:rPr>
            </a:br>
            <a:endParaRPr sz="44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4400">
                <a:solidFill>
                  <a:schemeClr val="dk1"/>
                </a:solidFill>
                <a:latin typeface="Times New Roman"/>
                <a:ea typeface="Times New Roman"/>
                <a:cs typeface="Times New Roman"/>
                <a:sym typeface="Times New Roman"/>
              </a:rPr>
              <a:t>Heptane… heptyl         Octane… octyl</a:t>
            </a:r>
            <a:endParaRPr/>
          </a:p>
          <a:p>
            <a:pPr marL="0" marR="0" lvl="0" indent="0" algn="l" rtl="0">
              <a:spcBef>
                <a:spcPts val="0"/>
              </a:spcBef>
              <a:spcAft>
                <a:spcPts val="0"/>
              </a:spcAft>
              <a:buNone/>
            </a:pPr>
            <a:br>
              <a:rPr lang="en-US" sz="4400">
                <a:solidFill>
                  <a:schemeClr val="dk1"/>
                </a:solidFill>
                <a:latin typeface="Times New Roman"/>
                <a:ea typeface="Times New Roman"/>
                <a:cs typeface="Times New Roman"/>
                <a:sym typeface="Times New Roman"/>
              </a:rPr>
            </a:br>
            <a:endParaRPr sz="44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4400">
                <a:solidFill>
                  <a:schemeClr val="dk1"/>
                </a:solidFill>
                <a:latin typeface="Times New Roman"/>
                <a:ea typeface="Times New Roman"/>
                <a:cs typeface="Times New Roman"/>
                <a:sym typeface="Times New Roman"/>
              </a:rPr>
              <a:t>Nonane… nonyl           Decane… decyl</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2387"/>
        <p:cNvGrpSpPr/>
        <p:nvPr/>
      </p:nvGrpSpPr>
      <p:grpSpPr>
        <a:xfrm>
          <a:off x="0" y="0"/>
          <a:ext cx="0" cy="0"/>
          <a:chOff x="0" y="0"/>
          <a:chExt cx="0" cy="0"/>
        </a:xfrm>
      </p:grpSpPr>
      <p:sp>
        <p:nvSpPr>
          <p:cNvPr id="2388" name="Google Shape;2388;p120"/>
          <p:cNvSpPr txBox="1"/>
          <p:nvPr/>
        </p:nvSpPr>
        <p:spPr>
          <a:xfrm>
            <a:off x="0" y="0"/>
            <a:ext cx="9144000" cy="44012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9900CC"/>
              </a:buClr>
              <a:buSzPts val="3600"/>
              <a:buFont typeface="Arial"/>
              <a:buNone/>
            </a:pPr>
            <a:r>
              <a:rPr lang="en-US" sz="3600">
                <a:solidFill>
                  <a:srgbClr val="9900CC"/>
                </a:solidFill>
                <a:latin typeface="Times New Roman"/>
                <a:ea typeface="Times New Roman"/>
                <a:cs typeface="Times New Roman"/>
                <a:sym typeface="Times New Roman"/>
              </a:rPr>
              <a:t>98.  Draw these ethers:   </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Methyl ethyl ether</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Propyl butyl ether</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Pentyl methyl ether           </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endParaRPr sz="2800">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2392"/>
        <p:cNvGrpSpPr/>
        <p:nvPr/>
      </p:nvGrpSpPr>
      <p:grpSpPr>
        <a:xfrm>
          <a:off x="0" y="0"/>
          <a:ext cx="0" cy="0"/>
          <a:chOff x="0" y="0"/>
          <a:chExt cx="0" cy="0"/>
        </a:xfrm>
      </p:grpSpPr>
      <p:sp>
        <p:nvSpPr>
          <p:cNvPr id="2393" name="Google Shape;2393;p121"/>
          <p:cNvSpPr txBox="1"/>
          <p:nvPr/>
        </p:nvSpPr>
        <p:spPr>
          <a:xfrm>
            <a:off x="0" y="0"/>
            <a:ext cx="9144000" cy="60631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9900CC"/>
              </a:buClr>
              <a:buSzPts val="3600"/>
              <a:buFont typeface="Arial"/>
              <a:buNone/>
            </a:pPr>
            <a:r>
              <a:rPr lang="en-US" sz="3600">
                <a:solidFill>
                  <a:srgbClr val="9900CC"/>
                </a:solidFill>
                <a:latin typeface="Times New Roman"/>
                <a:ea typeface="Times New Roman"/>
                <a:cs typeface="Times New Roman"/>
                <a:sym typeface="Times New Roman"/>
              </a:rPr>
              <a:t>98.  Draw these ethers:   </a:t>
            </a: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Methyl ethyl ether</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Propyl butyl ether</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endParaRPr sz="3600">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3600"/>
              <a:buFont typeface="Arial"/>
              <a:buNone/>
            </a:pP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Pentyl methyl ether           </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endParaRPr sz="2800">
              <a:solidFill>
                <a:schemeClr val="dk1"/>
              </a:solidFill>
              <a:latin typeface="Arial"/>
              <a:ea typeface="Arial"/>
              <a:cs typeface="Arial"/>
              <a:sym typeface="Arial"/>
            </a:endParaRPr>
          </a:p>
        </p:txBody>
      </p:sp>
      <p:pic>
        <p:nvPicPr>
          <p:cNvPr id="2394" name="Google Shape;2394;p121" descr="What is the bond line notation for pentane? + Example"/>
          <p:cNvPicPr preferRelativeResize="0"/>
          <p:nvPr/>
        </p:nvPicPr>
        <p:blipFill rotWithShape="1">
          <a:blip r:embed="rId3">
            <a:alphaModFix/>
          </a:blip>
          <a:srcRect/>
          <a:stretch/>
        </p:blipFill>
        <p:spPr>
          <a:xfrm>
            <a:off x="1069549" y="5181600"/>
            <a:ext cx="3467100" cy="1314450"/>
          </a:xfrm>
          <a:prstGeom prst="rect">
            <a:avLst/>
          </a:prstGeom>
          <a:noFill/>
          <a:ln>
            <a:noFill/>
          </a:ln>
        </p:spPr>
      </p:pic>
      <p:pic>
        <p:nvPicPr>
          <p:cNvPr id="2395" name="Google Shape;2395;p121" descr="What is the bond line notation for pentane? + Example"/>
          <p:cNvPicPr preferRelativeResize="0"/>
          <p:nvPr/>
        </p:nvPicPr>
        <p:blipFill rotWithShape="1">
          <a:blip r:embed="rId3">
            <a:alphaModFix/>
          </a:blip>
          <a:srcRect l="69882" r="-2849"/>
          <a:stretch/>
        </p:blipFill>
        <p:spPr>
          <a:xfrm>
            <a:off x="4729898" y="5193423"/>
            <a:ext cx="1143000" cy="1314450"/>
          </a:xfrm>
          <a:prstGeom prst="rect">
            <a:avLst/>
          </a:prstGeom>
          <a:noFill/>
          <a:ln>
            <a:noFill/>
          </a:ln>
        </p:spPr>
      </p:pic>
      <p:sp>
        <p:nvSpPr>
          <p:cNvPr id="2396" name="Google Shape;2396;p121"/>
          <p:cNvSpPr txBox="1"/>
          <p:nvPr/>
        </p:nvSpPr>
        <p:spPr>
          <a:xfrm>
            <a:off x="4308049" y="5619816"/>
            <a:ext cx="457200" cy="46166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Arial"/>
                <a:ea typeface="Arial"/>
                <a:cs typeface="Arial"/>
                <a:sym typeface="Arial"/>
              </a:rPr>
              <a:t>O</a:t>
            </a:r>
            <a:endParaRPr/>
          </a:p>
        </p:txBody>
      </p:sp>
      <p:pic>
        <p:nvPicPr>
          <p:cNvPr id="2397" name="Google Shape;2397;p121" descr="What is the bond line notation for pentane? + Example"/>
          <p:cNvPicPr preferRelativeResize="0"/>
          <p:nvPr/>
        </p:nvPicPr>
        <p:blipFill rotWithShape="1">
          <a:blip r:embed="rId3">
            <a:alphaModFix/>
          </a:blip>
          <a:srcRect r="36264"/>
          <a:stretch/>
        </p:blipFill>
        <p:spPr>
          <a:xfrm>
            <a:off x="457200" y="2667000"/>
            <a:ext cx="2209800" cy="1314450"/>
          </a:xfrm>
          <a:prstGeom prst="rect">
            <a:avLst/>
          </a:prstGeom>
          <a:noFill/>
          <a:ln>
            <a:noFill/>
          </a:ln>
        </p:spPr>
      </p:pic>
      <p:pic>
        <p:nvPicPr>
          <p:cNvPr id="2398" name="Google Shape;2398;p121" descr="What is the bond line notation for pentane? + Example"/>
          <p:cNvPicPr preferRelativeResize="0"/>
          <p:nvPr/>
        </p:nvPicPr>
        <p:blipFill rotWithShape="1">
          <a:blip r:embed="rId3">
            <a:alphaModFix/>
          </a:blip>
          <a:srcRect l="20879"/>
          <a:stretch/>
        </p:blipFill>
        <p:spPr>
          <a:xfrm>
            <a:off x="3048000" y="2667000"/>
            <a:ext cx="2743200" cy="1314450"/>
          </a:xfrm>
          <a:prstGeom prst="rect">
            <a:avLst/>
          </a:prstGeom>
          <a:noFill/>
          <a:ln>
            <a:noFill/>
          </a:ln>
        </p:spPr>
      </p:pic>
      <p:sp>
        <p:nvSpPr>
          <p:cNvPr id="2399" name="Google Shape;2399;p121"/>
          <p:cNvSpPr txBox="1"/>
          <p:nvPr/>
        </p:nvSpPr>
        <p:spPr>
          <a:xfrm>
            <a:off x="2655216" y="3093391"/>
            <a:ext cx="457200" cy="46166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Arial"/>
                <a:ea typeface="Arial"/>
                <a:cs typeface="Arial"/>
                <a:sym typeface="Arial"/>
              </a:rPr>
              <a:t>O</a:t>
            </a:r>
            <a:endParaRPr/>
          </a:p>
        </p:txBody>
      </p:sp>
      <p:pic>
        <p:nvPicPr>
          <p:cNvPr id="2400" name="Google Shape;2400;p121" descr="What is the bond line notation for pentane? + Example"/>
          <p:cNvPicPr preferRelativeResize="0"/>
          <p:nvPr/>
        </p:nvPicPr>
        <p:blipFill rotWithShape="1">
          <a:blip r:embed="rId3">
            <a:alphaModFix/>
          </a:blip>
          <a:srcRect r="68268"/>
          <a:stretch/>
        </p:blipFill>
        <p:spPr>
          <a:xfrm>
            <a:off x="4196498" y="533367"/>
            <a:ext cx="1100186" cy="1314450"/>
          </a:xfrm>
          <a:prstGeom prst="rect">
            <a:avLst/>
          </a:prstGeom>
          <a:noFill/>
          <a:ln>
            <a:noFill/>
          </a:ln>
        </p:spPr>
      </p:pic>
      <p:sp>
        <p:nvSpPr>
          <p:cNvPr id="2401" name="Google Shape;2401;p121"/>
          <p:cNvSpPr txBox="1"/>
          <p:nvPr/>
        </p:nvSpPr>
        <p:spPr>
          <a:xfrm>
            <a:off x="5334000" y="993362"/>
            <a:ext cx="457200" cy="46166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Arial"/>
                <a:ea typeface="Arial"/>
                <a:cs typeface="Arial"/>
                <a:sym typeface="Arial"/>
              </a:rPr>
              <a:t>O</a:t>
            </a:r>
            <a:endParaRPr/>
          </a:p>
        </p:txBody>
      </p:sp>
      <p:pic>
        <p:nvPicPr>
          <p:cNvPr id="2402" name="Google Shape;2402;p121" descr="What is the bond line notation for pentane? + Example"/>
          <p:cNvPicPr preferRelativeResize="0"/>
          <p:nvPr/>
        </p:nvPicPr>
        <p:blipFill rotWithShape="1">
          <a:blip r:embed="rId3">
            <a:alphaModFix/>
          </a:blip>
          <a:srcRect l="53845"/>
          <a:stretch/>
        </p:blipFill>
        <p:spPr>
          <a:xfrm>
            <a:off x="5753884" y="533367"/>
            <a:ext cx="1600200" cy="131445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2406"/>
        <p:cNvGrpSpPr/>
        <p:nvPr/>
      </p:nvGrpSpPr>
      <p:grpSpPr>
        <a:xfrm>
          <a:off x="0" y="0"/>
          <a:ext cx="0" cy="0"/>
          <a:chOff x="0" y="0"/>
          <a:chExt cx="0" cy="0"/>
        </a:xfrm>
      </p:grpSpPr>
      <p:sp>
        <p:nvSpPr>
          <p:cNvPr id="2407" name="Google Shape;2407;p122"/>
          <p:cNvSpPr txBox="1"/>
          <p:nvPr/>
        </p:nvSpPr>
        <p:spPr>
          <a:xfrm>
            <a:off x="0" y="0"/>
            <a:ext cx="9144000" cy="34163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a:solidFill>
                  <a:srgbClr val="FF0000"/>
                </a:solidFill>
                <a:latin typeface="Times New Roman"/>
                <a:ea typeface="Times New Roman"/>
                <a:cs typeface="Times New Roman"/>
                <a:sym typeface="Times New Roman"/>
              </a:rPr>
              <a:t>99.  Draw these ethers too:   </a:t>
            </a:r>
            <a:br>
              <a:rPr lang="en-US" sz="3600">
                <a:solidFill>
                  <a:srgbClr val="FF0000"/>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Diethyl ether       </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Dimethyl ether</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Hexyl ethyl ether</a:t>
            </a:r>
            <a:endParaRPr sz="2800">
              <a:solidFill>
                <a:schemeClr val="dk1"/>
              </a:solidFill>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2411"/>
        <p:cNvGrpSpPr/>
        <p:nvPr/>
      </p:nvGrpSpPr>
      <p:grpSpPr>
        <a:xfrm>
          <a:off x="0" y="0"/>
          <a:ext cx="0" cy="0"/>
          <a:chOff x="0" y="0"/>
          <a:chExt cx="0" cy="0"/>
        </a:xfrm>
      </p:grpSpPr>
      <p:sp>
        <p:nvSpPr>
          <p:cNvPr id="2412" name="Google Shape;2412;p123"/>
          <p:cNvSpPr txBox="1"/>
          <p:nvPr/>
        </p:nvSpPr>
        <p:spPr>
          <a:xfrm>
            <a:off x="0" y="0"/>
            <a:ext cx="9144000" cy="50783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600"/>
              <a:buFont typeface="Arial"/>
              <a:buNone/>
            </a:pPr>
            <a:r>
              <a:rPr lang="en-US" sz="3600">
                <a:solidFill>
                  <a:srgbClr val="FF0000"/>
                </a:solidFill>
                <a:latin typeface="Times New Roman"/>
                <a:ea typeface="Times New Roman"/>
                <a:cs typeface="Times New Roman"/>
                <a:sym typeface="Times New Roman"/>
              </a:rPr>
              <a:t>99.  Draw these ethers too:   </a:t>
            </a:r>
            <a:br>
              <a:rPr lang="en-US" sz="3600">
                <a:solidFill>
                  <a:srgbClr val="FF0000"/>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Diethyl ether       </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Dimethyl ether</a:t>
            </a: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br>
              <a:rPr lang="en-US" sz="3600">
                <a:solidFill>
                  <a:schemeClr val="dk1"/>
                </a:solidFill>
                <a:latin typeface="Times New Roman"/>
                <a:ea typeface="Times New Roman"/>
                <a:cs typeface="Times New Roman"/>
                <a:sym typeface="Times New Roman"/>
              </a:rPr>
            </a:br>
            <a:r>
              <a:rPr lang="en-US" sz="3600">
                <a:solidFill>
                  <a:schemeClr val="dk1"/>
                </a:solidFill>
                <a:latin typeface="Times New Roman"/>
                <a:ea typeface="Times New Roman"/>
                <a:cs typeface="Times New Roman"/>
                <a:sym typeface="Times New Roman"/>
              </a:rPr>
              <a:t>Hexyl ethyl ether</a:t>
            </a:r>
            <a:endParaRPr sz="2800">
              <a:solidFill>
                <a:schemeClr val="dk1"/>
              </a:solidFill>
              <a:latin typeface="Arial"/>
              <a:ea typeface="Arial"/>
              <a:cs typeface="Arial"/>
              <a:sym typeface="Arial"/>
            </a:endParaRPr>
          </a:p>
        </p:txBody>
      </p:sp>
      <p:pic>
        <p:nvPicPr>
          <p:cNvPr id="2413" name="Google Shape;2413;p123" descr="What is the chemical structure of pentane? - Quora"/>
          <p:cNvPicPr preferRelativeResize="0"/>
          <p:nvPr/>
        </p:nvPicPr>
        <p:blipFill rotWithShape="1">
          <a:blip r:embed="rId3">
            <a:alphaModFix/>
          </a:blip>
          <a:srcRect r="53462"/>
          <a:stretch/>
        </p:blipFill>
        <p:spPr>
          <a:xfrm>
            <a:off x="3733801" y="838200"/>
            <a:ext cx="1600200" cy="1323975"/>
          </a:xfrm>
          <a:prstGeom prst="rect">
            <a:avLst/>
          </a:prstGeom>
          <a:noFill/>
          <a:ln>
            <a:noFill/>
          </a:ln>
        </p:spPr>
      </p:pic>
      <p:pic>
        <p:nvPicPr>
          <p:cNvPr id="2414" name="Google Shape;2414;p123" descr="What is the chemical structure of pentane? - Quora"/>
          <p:cNvPicPr preferRelativeResize="0"/>
          <p:nvPr/>
        </p:nvPicPr>
        <p:blipFill rotWithShape="1">
          <a:blip r:embed="rId3">
            <a:alphaModFix/>
          </a:blip>
          <a:srcRect l="53185"/>
          <a:stretch/>
        </p:blipFill>
        <p:spPr>
          <a:xfrm>
            <a:off x="5834062" y="846117"/>
            <a:ext cx="1609725" cy="1323975"/>
          </a:xfrm>
          <a:prstGeom prst="rect">
            <a:avLst/>
          </a:prstGeom>
          <a:noFill/>
          <a:ln>
            <a:noFill/>
          </a:ln>
        </p:spPr>
      </p:pic>
      <p:sp>
        <p:nvSpPr>
          <p:cNvPr id="2415" name="Google Shape;2415;p123"/>
          <p:cNvSpPr txBox="1"/>
          <p:nvPr/>
        </p:nvSpPr>
        <p:spPr>
          <a:xfrm>
            <a:off x="5376862" y="1246495"/>
            <a:ext cx="45720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O</a:t>
            </a:r>
            <a:endParaRPr/>
          </a:p>
        </p:txBody>
      </p:sp>
      <p:pic>
        <p:nvPicPr>
          <p:cNvPr id="2416" name="Google Shape;2416;p123" descr="What is the chemical structure of pentane? - Quora"/>
          <p:cNvPicPr preferRelativeResize="0"/>
          <p:nvPr/>
        </p:nvPicPr>
        <p:blipFill rotWithShape="1">
          <a:blip r:embed="rId3">
            <a:alphaModFix/>
          </a:blip>
          <a:srcRect r="68975"/>
          <a:stretch/>
        </p:blipFill>
        <p:spPr>
          <a:xfrm>
            <a:off x="3352800" y="2866726"/>
            <a:ext cx="1066800" cy="1323975"/>
          </a:xfrm>
          <a:prstGeom prst="rect">
            <a:avLst/>
          </a:prstGeom>
          <a:noFill/>
          <a:ln>
            <a:noFill/>
          </a:ln>
        </p:spPr>
      </p:pic>
      <p:pic>
        <p:nvPicPr>
          <p:cNvPr id="2417" name="Google Shape;2417;p123" descr="What is the chemical structure of pentane? - Quora"/>
          <p:cNvPicPr preferRelativeResize="0"/>
          <p:nvPr/>
        </p:nvPicPr>
        <p:blipFill rotWithShape="1">
          <a:blip r:embed="rId3">
            <a:alphaModFix/>
          </a:blip>
          <a:srcRect l="68976"/>
          <a:stretch/>
        </p:blipFill>
        <p:spPr>
          <a:xfrm>
            <a:off x="4953002" y="2866726"/>
            <a:ext cx="1066800" cy="1323975"/>
          </a:xfrm>
          <a:prstGeom prst="rect">
            <a:avLst/>
          </a:prstGeom>
          <a:noFill/>
          <a:ln>
            <a:noFill/>
          </a:ln>
        </p:spPr>
      </p:pic>
      <p:sp>
        <p:nvSpPr>
          <p:cNvPr id="2418" name="Google Shape;2418;p123"/>
          <p:cNvSpPr txBox="1"/>
          <p:nvPr/>
        </p:nvSpPr>
        <p:spPr>
          <a:xfrm>
            <a:off x="4495802" y="3267103"/>
            <a:ext cx="45720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O</a:t>
            </a:r>
            <a:endParaRPr/>
          </a:p>
        </p:txBody>
      </p:sp>
      <p:sp>
        <p:nvSpPr>
          <p:cNvPr id="2419" name="Google Shape;2419;p123"/>
          <p:cNvSpPr txBox="1"/>
          <p:nvPr/>
        </p:nvSpPr>
        <p:spPr>
          <a:xfrm>
            <a:off x="6494284" y="2274838"/>
            <a:ext cx="2666998" cy="2308324"/>
          </a:xfrm>
          <a:prstGeom prst="rect">
            <a:avLst/>
          </a:prstGeom>
          <a:solidFill>
            <a:srgbClr val="FFE6E5"/>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Times New Roman"/>
                <a:ea typeface="Times New Roman"/>
                <a:cs typeface="Times New Roman"/>
                <a:sym typeface="Times New Roman"/>
              </a:rPr>
              <a:t>Only a goof ball </a:t>
            </a:r>
            <a:br>
              <a:rPr lang="en-US" sz="2400">
                <a:solidFill>
                  <a:schemeClr val="dk1"/>
                </a:solidFill>
                <a:latin typeface="Times New Roman"/>
                <a:ea typeface="Times New Roman"/>
                <a:cs typeface="Times New Roman"/>
                <a:sym typeface="Times New Roman"/>
              </a:rPr>
            </a:br>
            <a:r>
              <a:rPr lang="en-US" sz="2400">
                <a:solidFill>
                  <a:schemeClr val="dk1"/>
                </a:solidFill>
                <a:latin typeface="Times New Roman"/>
                <a:ea typeface="Times New Roman"/>
                <a:cs typeface="Times New Roman"/>
                <a:sym typeface="Times New Roman"/>
              </a:rPr>
              <a:t>would say </a:t>
            </a:r>
            <a:br>
              <a:rPr lang="en-US" sz="2400">
                <a:solidFill>
                  <a:schemeClr val="dk1"/>
                </a:solidFill>
                <a:latin typeface="Times New Roman"/>
                <a:ea typeface="Times New Roman"/>
                <a:cs typeface="Times New Roman"/>
                <a:sym typeface="Times New Roman"/>
              </a:rPr>
            </a:br>
            <a:br>
              <a:rPr lang="en-US" sz="2400">
                <a:solidFill>
                  <a:schemeClr val="dk1"/>
                </a:solidFill>
                <a:latin typeface="Times New Roman"/>
                <a:ea typeface="Times New Roman"/>
                <a:cs typeface="Times New Roman"/>
                <a:sym typeface="Times New Roman"/>
              </a:rPr>
            </a:br>
            <a:r>
              <a:rPr lang="en-US" sz="2400">
                <a:solidFill>
                  <a:schemeClr val="dk1"/>
                </a:solidFill>
                <a:latin typeface="Times New Roman"/>
                <a:ea typeface="Times New Roman"/>
                <a:cs typeface="Times New Roman"/>
                <a:sym typeface="Times New Roman"/>
              </a:rPr>
              <a:t>ethyl ethyl </a:t>
            </a:r>
            <a:br>
              <a:rPr lang="en-US" sz="2400">
                <a:solidFill>
                  <a:schemeClr val="dk1"/>
                </a:solidFill>
                <a:latin typeface="Times New Roman"/>
                <a:ea typeface="Times New Roman"/>
                <a:cs typeface="Times New Roman"/>
                <a:sym typeface="Times New Roman"/>
              </a:rPr>
            </a:br>
            <a:r>
              <a:rPr lang="en-US" sz="2400">
                <a:solidFill>
                  <a:schemeClr val="dk1"/>
                </a:solidFill>
                <a:latin typeface="Times New Roman"/>
                <a:ea typeface="Times New Roman"/>
                <a:cs typeface="Times New Roman"/>
                <a:sym typeface="Times New Roman"/>
              </a:rPr>
              <a:t>or </a:t>
            </a:r>
            <a:br>
              <a:rPr lang="en-US" sz="2400">
                <a:solidFill>
                  <a:schemeClr val="dk1"/>
                </a:solidFill>
                <a:latin typeface="Times New Roman"/>
                <a:ea typeface="Times New Roman"/>
                <a:cs typeface="Times New Roman"/>
                <a:sym typeface="Times New Roman"/>
              </a:rPr>
            </a:br>
            <a:r>
              <a:rPr lang="en-US" sz="2400">
                <a:solidFill>
                  <a:schemeClr val="dk1"/>
                </a:solidFill>
                <a:latin typeface="Times New Roman"/>
                <a:ea typeface="Times New Roman"/>
                <a:cs typeface="Times New Roman"/>
                <a:sym typeface="Times New Roman"/>
              </a:rPr>
              <a:t>methyl methyl</a:t>
            </a:r>
            <a:endParaRPr sz="2400">
              <a:solidFill>
                <a:schemeClr val="dk1"/>
              </a:solidFill>
              <a:latin typeface="Times New Roman"/>
              <a:ea typeface="Times New Roman"/>
              <a:cs typeface="Times New Roman"/>
              <a:sym typeface="Times New Roman"/>
            </a:endParaRPr>
          </a:p>
        </p:txBody>
      </p:sp>
      <p:pic>
        <p:nvPicPr>
          <p:cNvPr id="2420" name="Google Shape;2420;p123"/>
          <p:cNvPicPr preferRelativeResize="0"/>
          <p:nvPr/>
        </p:nvPicPr>
        <p:blipFill rotWithShape="1">
          <a:blip r:embed="rId4">
            <a:alphaModFix/>
          </a:blip>
          <a:srcRect r="9117"/>
          <a:stretch/>
        </p:blipFill>
        <p:spPr>
          <a:xfrm>
            <a:off x="403183" y="5187697"/>
            <a:ext cx="3711617" cy="1613000"/>
          </a:xfrm>
          <a:prstGeom prst="rect">
            <a:avLst/>
          </a:prstGeom>
          <a:noFill/>
          <a:ln>
            <a:noFill/>
          </a:ln>
        </p:spPr>
      </p:pic>
      <p:sp>
        <p:nvSpPr>
          <p:cNvPr id="2421" name="Google Shape;2421;p123"/>
          <p:cNvSpPr txBox="1"/>
          <p:nvPr/>
        </p:nvSpPr>
        <p:spPr>
          <a:xfrm>
            <a:off x="4062173" y="5725590"/>
            <a:ext cx="457200"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O</a:t>
            </a:r>
            <a:endParaRPr/>
          </a:p>
        </p:txBody>
      </p:sp>
      <p:pic>
        <p:nvPicPr>
          <p:cNvPr id="2422" name="Google Shape;2422;p123" descr="What is the chemical structure of pentane? - Quora"/>
          <p:cNvPicPr preferRelativeResize="0"/>
          <p:nvPr/>
        </p:nvPicPr>
        <p:blipFill rotWithShape="1">
          <a:blip r:embed="rId3">
            <a:alphaModFix/>
          </a:blip>
          <a:srcRect l="53185"/>
          <a:stretch/>
        </p:blipFill>
        <p:spPr>
          <a:xfrm>
            <a:off x="4486275" y="5349895"/>
            <a:ext cx="1609725" cy="1323975"/>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2426"/>
        <p:cNvGrpSpPr/>
        <p:nvPr/>
      </p:nvGrpSpPr>
      <p:grpSpPr>
        <a:xfrm>
          <a:off x="0" y="0"/>
          <a:ext cx="0" cy="0"/>
          <a:chOff x="0" y="0"/>
          <a:chExt cx="0" cy="0"/>
        </a:xfrm>
      </p:grpSpPr>
      <p:sp>
        <p:nvSpPr>
          <p:cNvPr id="2427" name="Google Shape;2427;p124"/>
          <p:cNvSpPr txBox="1"/>
          <p:nvPr/>
        </p:nvSpPr>
        <p:spPr>
          <a:xfrm>
            <a:off x="0" y="0"/>
            <a:ext cx="9144000" cy="65556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CC"/>
                </a:solidFill>
                <a:latin typeface="Times New Roman"/>
                <a:ea typeface="Times New Roman"/>
                <a:cs typeface="Times New Roman"/>
                <a:sym typeface="Times New Roman"/>
              </a:rPr>
              <a:t>100.  THINK, In OUR high school chem class… </a:t>
            </a:r>
            <a:br>
              <a:rPr lang="en-US" sz="2800">
                <a:solidFill>
                  <a:srgbClr val="0000CC"/>
                </a:solidFill>
                <a:latin typeface="Times New Roman"/>
                <a:ea typeface="Times New Roman"/>
                <a:cs typeface="Times New Roman"/>
                <a:sym typeface="Times New Roman"/>
              </a:rPr>
            </a:br>
            <a:endParaRPr sz="2800">
              <a:solidFill>
                <a:srgbClr val="0000CC"/>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a:solidFill>
                  <a:srgbClr val="0000CC"/>
                </a:solidFill>
                <a:latin typeface="Times New Roman"/>
                <a:ea typeface="Times New Roman"/>
                <a:cs typeface="Times New Roman"/>
                <a:sym typeface="Times New Roman"/>
              </a:rPr>
              <a:t>What’s the smallest possible ether?</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endParaRPr/>
          </a:p>
          <a:p>
            <a:pPr marL="0" marR="0" lvl="0" indent="0" algn="l" rtl="0">
              <a:spcBef>
                <a:spcPts val="0"/>
              </a:spcBef>
              <a:spcAft>
                <a:spcPts val="0"/>
              </a:spcAft>
              <a:buNone/>
            </a:pPr>
            <a:r>
              <a:rPr lang="en-US" sz="2400">
                <a:solidFill>
                  <a:srgbClr val="0000CC"/>
                </a:solidFill>
                <a:latin typeface="Times New Roman"/>
                <a:ea typeface="Times New Roman"/>
                <a:cs typeface="Times New Roman"/>
                <a:sym typeface="Times New Roman"/>
              </a:rPr>
              <a:t>What’s the biggest ether?</a:t>
            </a:r>
            <a:endParaRPr/>
          </a:p>
          <a:p>
            <a:pPr marL="0" marR="0" lvl="0" indent="0" algn="l" rtl="0">
              <a:spcBef>
                <a:spcPts val="0"/>
              </a:spcBef>
              <a:spcAft>
                <a:spcPts val="0"/>
              </a:spcAft>
              <a:buNone/>
            </a:pP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What is the 2d biggest ether?</a:t>
            </a:r>
            <a:br>
              <a:rPr lang="en-US" sz="2400">
                <a:solidFill>
                  <a:srgbClr val="0000CC"/>
                </a:solidFill>
                <a:latin typeface="Times New Roman"/>
                <a:ea typeface="Times New Roman"/>
                <a:cs typeface="Times New Roman"/>
                <a:sym typeface="Times New Roman"/>
              </a:rPr>
            </a:b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Can there be double bonds, or triple bonds in </a:t>
            </a:r>
            <a:r>
              <a:rPr lang="en-US" sz="2400" i="1">
                <a:solidFill>
                  <a:srgbClr val="0000CC"/>
                </a:solidFill>
                <a:latin typeface="Times New Roman"/>
                <a:ea typeface="Times New Roman"/>
                <a:cs typeface="Times New Roman"/>
                <a:sym typeface="Times New Roman"/>
              </a:rPr>
              <a:t>our</a:t>
            </a:r>
            <a:r>
              <a:rPr lang="en-US" sz="2400">
                <a:solidFill>
                  <a:srgbClr val="0000CC"/>
                </a:solidFill>
                <a:latin typeface="Times New Roman"/>
                <a:ea typeface="Times New Roman"/>
                <a:cs typeface="Times New Roman"/>
                <a:sym typeface="Times New Roman"/>
              </a:rPr>
              <a:t> ethers?</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Can there be alcohols or halogens be attached to </a:t>
            </a:r>
            <a:r>
              <a:rPr lang="en-US" sz="2400" i="1">
                <a:solidFill>
                  <a:srgbClr val="0000CC"/>
                </a:solidFill>
                <a:latin typeface="Times New Roman"/>
                <a:ea typeface="Times New Roman"/>
                <a:cs typeface="Times New Roman"/>
                <a:sym typeface="Times New Roman"/>
              </a:rPr>
              <a:t>our</a:t>
            </a:r>
            <a:r>
              <a:rPr lang="en-US" sz="2400">
                <a:solidFill>
                  <a:srgbClr val="0000CC"/>
                </a:solidFill>
                <a:latin typeface="Times New Roman"/>
                <a:ea typeface="Times New Roman"/>
                <a:cs typeface="Times New Roman"/>
                <a:sym typeface="Times New Roman"/>
              </a:rPr>
              <a:t> ethers?</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Can there be two functional groups right next to each other?</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Can there be 2 or more alcohol groups on one molecule?</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2431"/>
        <p:cNvGrpSpPr/>
        <p:nvPr/>
      </p:nvGrpSpPr>
      <p:grpSpPr>
        <a:xfrm>
          <a:off x="0" y="0"/>
          <a:ext cx="0" cy="0"/>
          <a:chOff x="0" y="0"/>
          <a:chExt cx="0" cy="0"/>
        </a:xfrm>
      </p:grpSpPr>
      <p:sp>
        <p:nvSpPr>
          <p:cNvPr id="2432" name="Google Shape;2432;p125"/>
          <p:cNvSpPr txBox="1"/>
          <p:nvPr/>
        </p:nvSpPr>
        <p:spPr>
          <a:xfrm>
            <a:off x="0" y="0"/>
            <a:ext cx="9144000" cy="64940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CC"/>
                </a:solidFill>
                <a:latin typeface="Times New Roman"/>
                <a:ea typeface="Times New Roman"/>
                <a:cs typeface="Times New Roman"/>
                <a:sym typeface="Times New Roman"/>
              </a:rPr>
              <a:t>100.  THINK, In </a:t>
            </a:r>
            <a:r>
              <a:rPr lang="en-US" sz="2800" i="1">
                <a:solidFill>
                  <a:srgbClr val="0000CC"/>
                </a:solidFill>
                <a:latin typeface="Times New Roman"/>
                <a:ea typeface="Times New Roman"/>
                <a:cs typeface="Times New Roman"/>
                <a:sym typeface="Times New Roman"/>
              </a:rPr>
              <a:t>OUR</a:t>
            </a:r>
            <a:r>
              <a:rPr lang="en-US" sz="2800">
                <a:solidFill>
                  <a:srgbClr val="0000CC"/>
                </a:solidFill>
                <a:latin typeface="Times New Roman"/>
                <a:ea typeface="Times New Roman"/>
                <a:cs typeface="Times New Roman"/>
                <a:sym typeface="Times New Roman"/>
              </a:rPr>
              <a:t> high school chem class… </a:t>
            </a:r>
            <a:br>
              <a:rPr lang="en-US" sz="2800">
                <a:solidFill>
                  <a:srgbClr val="0000CC"/>
                </a:solidFill>
                <a:latin typeface="Times New Roman"/>
                <a:ea typeface="Times New Roman"/>
                <a:cs typeface="Times New Roman"/>
                <a:sym typeface="Times New Roman"/>
              </a:rPr>
            </a:br>
            <a:endParaRPr sz="2800">
              <a:solidFill>
                <a:srgbClr val="0000CC"/>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a:solidFill>
                  <a:srgbClr val="0000CC"/>
                </a:solidFill>
                <a:latin typeface="Times New Roman"/>
                <a:ea typeface="Times New Roman"/>
                <a:cs typeface="Times New Roman"/>
                <a:sym typeface="Times New Roman"/>
              </a:rPr>
              <a:t>What’s the smallest possible ether?  </a:t>
            </a:r>
            <a:r>
              <a:rPr lang="en-US" sz="2400">
                <a:solidFill>
                  <a:srgbClr val="FF0000"/>
                </a:solidFill>
                <a:latin typeface="Times New Roman"/>
                <a:ea typeface="Times New Roman"/>
                <a:cs typeface="Times New Roman"/>
                <a:sym typeface="Times New Roman"/>
              </a:rPr>
              <a:t>Dimethyl ether</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endParaRPr/>
          </a:p>
          <a:p>
            <a:pPr marL="0" marR="0" lvl="0" indent="0" algn="l" rtl="0">
              <a:spcBef>
                <a:spcPts val="0"/>
              </a:spcBef>
              <a:spcAft>
                <a:spcPts val="0"/>
              </a:spcAft>
              <a:buNone/>
            </a:pPr>
            <a:r>
              <a:rPr lang="en-US" sz="2400">
                <a:solidFill>
                  <a:srgbClr val="0000CC"/>
                </a:solidFill>
                <a:latin typeface="Times New Roman"/>
                <a:ea typeface="Times New Roman"/>
                <a:cs typeface="Times New Roman"/>
                <a:sym typeface="Times New Roman"/>
              </a:rPr>
              <a:t>What’s the biggest ether?  </a:t>
            </a:r>
            <a:r>
              <a:rPr lang="en-US" sz="2400">
                <a:solidFill>
                  <a:srgbClr val="FF0000"/>
                </a:solidFill>
                <a:latin typeface="Times New Roman"/>
                <a:ea typeface="Times New Roman"/>
                <a:cs typeface="Times New Roman"/>
                <a:sym typeface="Times New Roman"/>
              </a:rPr>
              <a:t>Didecyl ether</a:t>
            </a:r>
            <a:endParaRPr sz="2400">
              <a:solidFill>
                <a:srgbClr val="0000CC"/>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What is the 2d biggest ether?  </a:t>
            </a:r>
            <a:r>
              <a:rPr lang="en-US" sz="2400">
                <a:solidFill>
                  <a:srgbClr val="FF0000"/>
                </a:solidFill>
                <a:latin typeface="Times New Roman"/>
                <a:ea typeface="Times New Roman"/>
                <a:cs typeface="Times New Roman"/>
                <a:sym typeface="Times New Roman"/>
              </a:rPr>
              <a:t>Nonyl decyl ether</a:t>
            </a:r>
            <a:br>
              <a:rPr lang="en-US" sz="2400">
                <a:solidFill>
                  <a:srgbClr val="0000CC"/>
                </a:solidFill>
                <a:latin typeface="Times New Roman"/>
                <a:ea typeface="Times New Roman"/>
                <a:cs typeface="Times New Roman"/>
                <a:sym typeface="Times New Roman"/>
              </a:rPr>
            </a:b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Can there be double bonds, or triple bonds in </a:t>
            </a:r>
            <a:r>
              <a:rPr lang="en-US" sz="2400" i="1">
                <a:solidFill>
                  <a:srgbClr val="0000CC"/>
                </a:solidFill>
                <a:latin typeface="Times New Roman"/>
                <a:ea typeface="Times New Roman"/>
                <a:cs typeface="Times New Roman"/>
                <a:sym typeface="Times New Roman"/>
              </a:rPr>
              <a:t>our</a:t>
            </a:r>
            <a:r>
              <a:rPr lang="en-US" sz="2400">
                <a:solidFill>
                  <a:srgbClr val="0000CC"/>
                </a:solidFill>
                <a:latin typeface="Times New Roman"/>
                <a:ea typeface="Times New Roman"/>
                <a:cs typeface="Times New Roman"/>
                <a:sym typeface="Times New Roman"/>
              </a:rPr>
              <a:t> ethers?  </a:t>
            </a:r>
            <a:r>
              <a:rPr lang="en-US" sz="2400">
                <a:solidFill>
                  <a:srgbClr val="FF0000"/>
                </a:solidFill>
                <a:latin typeface="Times New Roman"/>
                <a:ea typeface="Times New Roman"/>
                <a:cs typeface="Times New Roman"/>
                <a:sym typeface="Times New Roman"/>
              </a:rPr>
              <a:t>Never</a:t>
            </a:r>
            <a:br>
              <a:rPr lang="en-US" sz="2400">
                <a:solidFill>
                  <a:srgbClr val="FF0000"/>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Can there be alcohols or halogens be attached to </a:t>
            </a:r>
            <a:r>
              <a:rPr lang="en-US" sz="2400" i="1">
                <a:solidFill>
                  <a:srgbClr val="0000CC"/>
                </a:solidFill>
                <a:latin typeface="Times New Roman"/>
                <a:ea typeface="Times New Roman"/>
                <a:cs typeface="Times New Roman"/>
                <a:sym typeface="Times New Roman"/>
              </a:rPr>
              <a:t>our</a:t>
            </a:r>
            <a:r>
              <a:rPr lang="en-US" sz="2400">
                <a:solidFill>
                  <a:srgbClr val="0000CC"/>
                </a:solidFill>
                <a:latin typeface="Times New Roman"/>
                <a:ea typeface="Times New Roman"/>
                <a:cs typeface="Times New Roman"/>
                <a:sym typeface="Times New Roman"/>
              </a:rPr>
              <a:t> ethers?  </a:t>
            </a:r>
            <a:r>
              <a:rPr lang="en-US" sz="2400">
                <a:solidFill>
                  <a:srgbClr val="FF0000"/>
                </a:solidFill>
                <a:latin typeface="Times New Roman"/>
                <a:ea typeface="Times New Roman"/>
                <a:cs typeface="Times New Roman"/>
                <a:sym typeface="Times New Roman"/>
              </a:rPr>
              <a:t>Nope</a:t>
            </a:r>
            <a:br>
              <a:rPr lang="en-US" sz="2400">
                <a:solidFill>
                  <a:srgbClr val="FF0000"/>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Can there be two functional groups right next to each other?  </a:t>
            </a:r>
            <a:r>
              <a:rPr lang="en-US" sz="2400">
                <a:solidFill>
                  <a:srgbClr val="FF0000"/>
                </a:solidFill>
                <a:latin typeface="Times New Roman"/>
                <a:ea typeface="Times New Roman"/>
                <a:cs typeface="Times New Roman"/>
                <a:sym typeface="Times New Roman"/>
              </a:rPr>
              <a:t>No, no, no</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 </a:t>
            </a:r>
            <a:br>
              <a:rPr lang="en-US" sz="2400">
                <a:solidFill>
                  <a:srgbClr val="0000CC"/>
                </a:solidFill>
                <a:latin typeface="Times New Roman"/>
                <a:ea typeface="Times New Roman"/>
                <a:cs typeface="Times New Roman"/>
                <a:sym typeface="Times New Roman"/>
              </a:rPr>
            </a:br>
            <a:r>
              <a:rPr lang="en-US" sz="2400">
                <a:solidFill>
                  <a:srgbClr val="0000CC"/>
                </a:solidFill>
                <a:latin typeface="Times New Roman"/>
                <a:ea typeface="Times New Roman"/>
                <a:cs typeface="Times New Roman"/>
                <a:sym typeface="Times New Roman"/>
              </a:rPr>
              <a:t>Can there be 2 or more alcohol groups on one molecule?  </a:t>
            </a:r>
            <a:r>
              <a:rPr lang="en-US" sz="2400">
                <a:solidFill>
                  <a:srgbClr val="FF0000"/>
                </a:solidFill>
                <a:latin typeface="Times New Roman"/>
                <a:ea typeface="Times New Roman"/>
                <a:cs typeface="Times New Roman"/>
                <a:sym typeface="Times New Roman"/>
              </a:rPr>
              <a:t>Stop, no!</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2436"/>
        <p:cNvGrpSpPr/>
        <p:nvPr/>
      </p:nvGrpSpPr>
      <p:grpSpPr>
        <a:xfrm>
          <a:off x="0" y="0"/>
          <a:ext cx="0" cy="0"/>
          <a:chOff x="0" y="0"/>
          <a:chExt cx="0" cy="0"/>
        </a:xfrm>
      </p:grpSpPr>
      <p:sp>
        <p:nvSpPr>
          <p:cNvPr id="2437" name="Google Shape;2437;p126"/>
          <p:cNvSpPr txBox="1"/>
          <p:nvPr/>
        </p:nvSpPr>
        <p:spPr>
          <a:xfrm>
            <a:off x="0" y="0"/>
            <a:ext cx="9144000" cy="357020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101.  Aldehydes + Ketones we will examine together, since they are nearly the same thing.  </a:t>
            </a: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When they both have the same number of carbon atoms, they are </a:t>
            </a:r>
            <a:r>
              <a:rPr lang="en-US" sz="3200" b="1">
                <a:solidFill>
                  <a:srgbClr val="FF0000"/>
                </a:solidFill>
                <a:latin typeface="Times New Roman"/>
                <a:ea typeface="Times New Roman"/>
                <a:cs typeface="Times New Roman"/>
                <a:sym typeface="Times New Roman"/>
              </a:rPr>
              <a:t>ISOMERS</a:t>
            </a:r>
            <a:r>
              <a:rPr lang="en-US" sz="3200">
                <a:solidFill>
                  <a:srgbClr val="000000"/>
                </a:solidFill>
                <a:latin typeface="Times New Roman"/>
                <a:ea typeface="Times New Roman"/>
                <a:cs typeface="Times New Roman"/>
                <a:sym typeface="Times New Roman"/>
              </a:rPr>
              <a:t>.  </a:t>
            </a:r>
            <a:endParaRPr/>
          </a:p>
          <a:p>
            <a:pPr marL="0" marR="0" lvl="0" indent="0" algn="l" rtl="0">
              <a:spcBef>
                <a:spcPts val="0"/>
              </a:spcBef>
              <a:spcAft>
                <a:spcPts val="0"/>
              </a:spcAft>
              <a:buClr>
                <a:schemeClr val="dk1"/>
              </a:buClr>
              <a:buSzPts val="1800"/>
              <a:buFont typeface="Arial"/>
              <a:buNone/>
            </a:pPr>
            <a:endParaRPr sz="18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3399"/>
              </a:buClr>
              <a:buSzPts val="3200"/>
              <a:buFont typeface="Arial"/>
              <a:buNone/>
            </a:pPr>
            <a:r>
              <a:rPr lang="en-US" sz="3200">
                <a:solidFill>
                  <a:srgbClr val="003399"/>
                </a:solidFill>
                <a:latin typeface="Times New Roman"/>
                <a:ea typeface="Times New Roman"/>
                <a:cs typeface="Times New Roman"/>
                <a:sym typeface="Times New Roman"/>
              </a:rPr>
              <a:t>102.  Both have a C=O bond, just in different places.</a:t>
            </a:r>
            <a:br>
              <a:rPr lang="en-US" sz="3200">
                <a:solidFill>
                  <a:srgbClr val="003399"/>
                </a:solidFill>
                <a:latin typeface="Times New Roman"/>
                <a:ea typeface="Times New Roman"/>
                <a:cs typeface="Times New Roman"/>
                <a:sym typeface="Times New Roman"/>
              </a:rPr>
            </a:br>
            <a:r>
              <a:rPr lang="en-US" sz="1600">
                <a:solidFill>
                  <a:srgbClr val="003399"/>
                </a:solidFill>
                <a:latin typeface="Times New Roman"/>
                <a:ea typeface="Times New Roman"/>
                <a:cs typeface="Times New Roman"/>
                <a:sym typeface="Times New Roman"/>
              </a:rPr>
              <a:t> </a:t>
            </a:r>
            <a:br>
              <a:rPr lang="en-US" sz="3200">
                <a:solidFill>
                  <a:srgbClr val="003399"/>
                </a:solidFill>
                <a:latin typeface="Times New Roman"/>
                <a:ea typeface="Times New Roman"/>
                <a:cs typeface="Times New Roman"/>
                <a:sym typeface="Times New Roman"/>
              </a:rPr>
            </a:br>
            <a:r>
              <a:rPr lang="en-US" sz="3200">
                <a:solidFill>
                  <a:srgbClr val="003399"/>
                </a:solidFill>
                <a:latin typeface="Times New Roman"/>
                <a:ea typeface="Times New Roman"/>
                <a:cs typeface="Times New Roman"/>
                <a:sym typeface="Times New Roman"/>
              </a:rPr>
              <a:t>        </a:t>
            </a:r>
            <a:r>
              <a:rPr lang="en-US" sz="2400" b="1">
                <a:solidFill>
                  <a:srgbClr val="FF0000"/>
                </a:solidFill>
                <a:latin typeface="Times New Roman"/>
                <a:ea typeface="Times New Roman"/>
                <a:cs typeface="Times New Roman"/>
                <a:sym typeface="Times New Roman"/>
              </a:rPr>
              <a:t>Add this red &amp; </a:t>
            </a:r>
            <a:r>
              <a:rPr lang="en-US" sz="2400" b="1">
                <a:solidFill>
                  <a:srgbClr val="3333FF"/>
                </a:solidFill>
                <a:latin typeface="Times New Roman"/>
                <a:ea typeface="Times New Roman"/>
                <a:cs typeface="Times New Roman"/>
                <a:sym typeface="Times New Roman"/>
              </a:rPr>
              <a:t>blue</a:t>
            </a:r>
            <a:r>
              <a:rPr lang="en-US" sz="2400" b="1">
                <a:solidFill>
                  <a:srgbClr val="FF0000"/>
                </a:solidFill>
                <a:latin typeface="Times New Roman"/>
                <a:ea typeface="Times New Roman"/>
                <a:cs typeface="Times New Roman"/>
                <a:sym typeface="Times New Roman"/>
              </a:rPr>
              <a:t> and that box at left into your table R now </a:t>
            </a:r>
            <a:endParaRPr sz="3200" b="1">
              <a:solidFill>
                <a:srgbClr val="FF0000"/>
              </a:solidFill>
              <a:latin typeface="Times New Roman"/>
              <a:ea typeface="Times New Roman"/>
              <a:cs typeface="Times New Roman"/>
              <a:sym typeface="Times New Roman"/>
            </a:endParaRPr>
          </a:p>
        </p:txBody>
      </p:sp>
      <p:pic>
        <p:nvPicPr>
          <p:cNvPr id="2438" name="Google Shape;2438;p126" descr="Calendar&#10;&#10;Description automatically generated with low confidence"/>
          <p:cNvPicPr preferRelativeResize="0"/>
          <p:nvPr/>
        </p:nvPicPr>
        <p:blipFill rotWithShape="1">
          <a:blip r:embed="rId3">
            <a:alphaModFix/>
          </a:blip>
          <a:srcRect l="1799" t="5128" r="2003" b="2564"/>
          <a:stretch/>
        </p:blipFill>
        <p:spPr>
          <a:xfrm>
            <a:off x="990600" y="3811013"/>
            <a:ext cx="8153400" cy="2743200"/>
          </a:xfrm>
          <a:prstGeom prst="rect">
            <a:avLst/>
          </a:prstGeom>
          <a:noFill/>
          <a:ln>
            <a:noFill/>
          </a:ln>
        </p:spPr>
      </p:pic>
      <p:sp>
        <p:nvSpPr>
          <p:cNvPr id="2439" name="Google Shape;2439;p126"/>
          <p:cNvSpPr txBox="1"/>
          <p:nvPr/>
        </p:nvSpPr>
        <p:spPr>
          <a:xfrm>
            <a:off x="1219200" y="4597838"/>
            <a:ext cx="144780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FF0000"/>
                </a:solidFill>
                <a:latin typeface="Arial"/>
                <a:ea typeface="Arial"/>
                <a:cs typeface="Arial"/>
                <a:sym typeface="Arial"/>
              </a:rPr>
              <a:t>END</a:t>
            </a:r>
            <a:endParaRPr/>
          </a:p>
        </p:txBody>
      </p:sp>
      <p:sp>
        <p:nvSpPr>
          <p:cNvPr id="2440" name="Google Shape;2440;p126"/>
          <p:cNvSpPr txBox="1"/>
          <p:nvPr/>
        </p:nvSpPr>
        <p:spPr>
          <a:xfrm>
            <a:off x="990600" y="5969438"/>
            <a:ext cx="182880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3333FF"/>
                </a:solidFill>
                <a:latin typeface="Arial"/>
                <a:ea typeface="Arial"/>
                <a:cs typeface="Arial"/>
                <a:sym typeface="Arial"/>
              </a:rPr>
              <a:t>MIDDLE</a:t>
            </a:r>
            <a:endParaRPr/>
          </a:p>
        </p:txBody>
      </p:sp>
      <p:sp>
        <p:nvSpPr>
          <p:cNvPr id="2441" name="Google Shape;2441;p126"/>
          <p:cNvSpPr txBox="1"/>
          <p:nvPr/>
        </p:nvSpPr>
        <p:spPr>
          <a:xfrm>
            <a:off x="76200" y="5105400"/>
            <a:ext cx="914400" cy="369332"/>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Isomers</a:t>
            </a:r>
            <a:endParaRPr/>
          </a:p>
        </p:txBody>
      </p:sp>
      <p:cxnSp>
        <p:nvCxnSpPr>
          <p:cNvPr id="2442" name="Google Shape;2442;p126"/>
          <p:cNvCxnSpPr/>
          <p:nvPr/>
        </p:nvCxnSpPr>
        <p:spPr>
          <a:xfrm flipH="1">
            <a:off x="388070" y="4495800"/>
            <a:ext cx="754930" cy="609600"/>
          </a:xfrm>
          <a:prstGeom prst="straightConnector1">
            <a:avLst/>
          </a:prstGeom>
          <a:noFill/>
          <a:ln w="28575" cap="flat" cmpd="sng">
            <a:solidFill>
              <a:schemeClr val="dk1"/>
            </a:solidFill>
            <a:prstDash val="solid"/>
            <a:round/>
            <a:headEnd type="none" w="sm" len="sm"/>
            <a:tailEnd type="none" w="sm" len="sm"/>
          </a:ln>
        </p:spPr>
      </p:cxnSp>
      <p:cxnSp>
        <p:nvCxnSpPr>
          <p:cNvPr id="2443" name="Google Shape;2443;p126"/>
          <p:cNvCxnSpPr/>
          <p:nvPr/>
        </p:nvCxnSpPr>
        <p:spPr>
          <a:xfrm rot="10800000">
            <a:off x="404567" y="5487837"/>
            <a:ext cx="738433" cy="404388"/>
          </a:xfrm>
          <a:prstGeom prst="straightConnector1">
            <a:avLst/>
          </a:prstGeom>
          <a:noFill/>
          <a:ln w="28575" cap="flat" cmpd="sng">
            <a:solidFill>
              <a:schemeClr val="dk1"/>
            </a:solidFill>
            <a:prstDash val="solid"/>
            <a:round/>
            <a:headEnd type="none" w="sm" len="sm"/>
            <a:tailEnd type="none" w="sm" len="sm"/>
          </a:ln>
        </p:spPr>
      </p:cxn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2447"/>
        <p:cNvGrpSpPr/>
        <p:nvPr/>
      </p:nvGrpSpPr>
      <p:grpSpPr>
        <a:xfrm>
          <a:off x="0" y="0"/>
          <a:ext cx="0" cy="0"/>
          <a:chOff x="0" y="0"/>
          <a:chExt cx="0" cy="0"/>
        </a:xfrm>
      </p:grpSpPr>
      <p:sp>
        <p:nvSpPr>
          <p:cNvPr id="2448" name="Google Shape;2448;p127"/>
          <p:cNvSpPr txBox="1"/>
          <p:nvPr/>
        </p:nvSpPr>
        <p:spPr>
          <a:xfrm>
            <a:off x="0" y="0"/>
            <a:ext cx="9144000" cy="50167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3200">
                <a:solidFill>
                  <a:srgbClr val="FF0000"/>
                </a:solidFill>
                <a:latin typeface="Times New Roman"/>
                <a:ea typeface="Times New Roman"/>
                <a:cs typeface="Times New Roman"/>
                <a:sym typeface="Times New Roman"/>
              </a:rPr>
              <a:t>103.  Aldehydes always have the C=O at the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end of a hydrocarbon chain.  </a:t>
            </a:r>
            <a:br>
              <a:rPr lang="en-US" sz="3200">
                <a:solidFill>
                  <a:srgbClr val="FF0000"/>
                </a:solidFill>
                <a:latin typeface="Times New Roman"/>
                <a:ea typeface="Times New Roman"/>
                <a:cs typeface="Times New Roman"/>
                <a:sym typeface="Times New Roman"/>
              </a:rPr>
            </a:br>
            <a:r>
              <a:rPr lang="en-US" sz="3200">
                <a:solidFill>
                  <a:srgbClr val="FF0000"/>
                </a:solidFill>
                <a:latin typeface="Times New Roman"/>
                <a:ea typeface="Times New Roman"/>
                <a:cs typeface="Times New Roman"/>
                <a:sym typeface="Times New Roman"/>
              </a:rPr>
              <a:t>         Write:  R–CHO</a:t>
            </a:r>
            <a:br>
              <a:rPr lang="en-US" sz="3200">
                <a:solidFill>
                  <a:srgbClr val="FF0000"/>
                </a:solidFill>
                <a:latin typeface="Times New Roman"/>
                <a:ea typeface="Times New Roman"/>
                <a:cs typeface="Times New Roman"/>
                <a:sym typeface="Times New Roman"/>
              </a:rPr>
            </a:br>
            <a:br>
              <a:rPr lang="en-US" sz="3200">
                <a:solidFill>
                  <a:srgbClr val="FF0000"/>
                </a:solidFill>
                <a:latin typeface="Times New Roman"/>
                <a:ea typeface="Times New Roman"/>
                <a:cs typeface="Times New Roman"/>
                <a:sym typeface="Times New Roman"/>
              </a:rPr>
            </a:br>
            <a:br>
              <a:rPr lang="en-US" sz="3200">
                <a:solidFill>
                  <a:srgbClr val="FF0000"/>
                </a:solidFill>
                <a:latin typeface="Times New Roman"/>
                <a:ea typeface="Times New Roman"/>
                <a:cs typeface="Times New Roman"/>
                <a:sym typeface="Times New Roman"/>
              </a:rPr>
            </a:br>
            <a:br>
              <a:rPr lang="en-US" sz="3200">
                <a:solidFill>
                  <a:srgbClr val="FF0000"/>
                </a:solidFill>
                <a:latin typeface="Times New Roman"/>
                <a:ea typeface="Times New Roman"/>
                <a:cs typeface="Times New Roman"/>
                <a:sym typeface="Times New Roman"/>
              </a:rPr>
            </a:br>
            <a:endParaRPr sz="3200">
              <a:solidFill>
                <a:srgbClr val="FF0000"/>
              </a:solidFill>
              <a:latin typeface="Times New Roman"/>
              <a:ea typeface="Times New Roman"/>
              <a:cs typeface="Times New Roman"/>
              <a:sym typeface="Times New Roman"/>
            </a:endParaRPr>
          </a:p>
          <a:p>
            <a:pPr marL="0" marR="0" lvl="0" indent="0" algn="l" rtl="0">
              <a:spcBef>
                <a:spcPts val="0"/>
              </a:spcBef>
              <a:spcAft>
                <a:spcPts val="0"/>
              </a:spcAft>
              <a:buClr>
                <a:srgbClr val="3333FF"/>
              </a:buClr>
              <a:buSzPts val="3200"/>
              <a:buFont typeface="Arial"/>
              <a:buNone/>
            </a:pPr>
            <a:r>
              <a:rPr lang="en-US" sz="3200">
                <a:solidFill>
                  <a:srgbClr val="3333FF"/>
                </a:solidFill>
                <a:latin typeface="Times New Roman"/>
                <a:ea typeface="Times New Roman"/>
                <a:cs typeface="Times New Roman"/>
                <a:sym typeface="Times New Roman"/>
              </a:rPr>
              <a:t>104.  Ketones always have the C=O in the </a:t>
            </a:r>
            <a:br>
              <a:rPr lang="en-US" sz="3200">
                <a:solidFill>
                  <a:srgbClr val="3333FF"/>
                </a:solidFill>
                <a:latin typeface="Times New Roman"/>
                <a:ea typeface="Times New Roman"/>
                <a:cs typeface="Times New Roman"/>
                <a:sym typeface="Times New Roman"/>
              </a:rPr>
            </a:br>
            <a:r>
              <a:rPr lang="en-US" sz="3200">
                <a:solidFill>
                  <a:srgbClr val="3333FF"/>
                </a:solidFill>
                <a:latin typeface="Times New Roman"/>
                <a:ea typeface="Times New Roman"/>
                <a:cs typeface="Times New Roman"/>
                <a:sym typeface="Times New Roman"/>
              </a:rPr>
              <a:t>         middle of a hydrocarbon chain.</a:t>
            </a:r>
            <a:br>
              <a:rPr lang="en-US" sz="3200">
                <a:solidFill>
                  <a:srgbClr val="3333FF"/>
                </a:solidFill>
                <a:latin typeface="Times New Roman"/>
                <a:ea typeface="Times New Roman"/>
                <a:cs typeface="Times New Roman"/>
                <a:sym typeface="Times New Roman"/>
              </a:rPr>
            </a:br>
            <a:r>
              <a:rPr lang="en-US" sz="3200">
                <a:solidFill>
                  <a:srgbClr val="3333FF"/>
                </a:solidFill>
                <a:latin typeface="Times New Roman"/>
                <a:ea typeface="Times New Roman"/>
                <a:cs typeface="Times New Roman"/>
                <a:sym typeface="Times New Roman"/>
              </a:rPr>
              <a:t>         Write R–CO–R’</a:t>
            </a:r>
            <a:endParaRPr/>
          </a:p>
        </p:txBody>
      </p:sp>
      <p:grpSp>
        <p:nvGrpSpPr>
          <p:cNvPr id="2449" name="Google Shape;2449;p127"/>
          <p:cNvGrpSpPr/>
          <p:nvPr/>
        </p:nvGrpSpPr>
        <p:grpSpPr>
          <a:xfrm>
            <a:off x="5235804" y="712307"/>
            <a:ext cx="2743200" cy="2123658"/>
            <a:chOff x="838200" y="3581400"/>
            <a:chExt cx="2743200" cy="2123658"/>
          </a:xfrm>
        </p:grpSpPr>
        <p:sp>
          <p:nvSpPr>
            <p:cNvPr id="2450" name="Google Shape;2450;p127"/>
            <p:cNvSpPr txBox="1"/>
            <p:nvPr/>
          </p:nvSpPr>
          <p:spPr>
            <a:xfrm>
              <a:off x="838200" y="3581400"/>
              <a:ext cx="2743200" cy="2123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a:p>
              <a:pPr marL="0" marR="0" lvl="0" indent="0" algn="ctr" rtl="0">
                <a:spcBef>
                  <a:spcPts val="0"/>
                </a:spcBef>
                <a:spcAft>
                  <a:spcPts val="0"/>
                </a:spcAft>
                <a:buNone/>
              </a:pPr>
              <a:r>
                <a:rPr lang="en-US" sz="3200">
                  <a:solidFill>
                    <a:srgbClr val="FF0000"/>
                  </a:solidFill>
                  <a:latin typeface="Arial"/>
                  <a:ea typeface="Arial"/>
                  <a:cs typeface="Arial"/>
                  <a:sym typeface="Arial"/>
                </a:rPr>
                <a:t>O</a:t>
              </a:r>
              <a:br>
                <a:rPr lang="en-US" sz="3200">
                  <a:solidFill>
                    <a:srgbClr val="FF0000"/>
                  </a:solidFill>
                  <a:latin typeface="Arial"/>
                  <a:ea typeface="Arial"/>
                  <a:cs typeface="Arial"/>
                  <a:sym typeface="Arial"/>
                </a:rPr>
              </a:br>
              <a:br>
                <a:rPr lang="en-US" sz="3200">
                  <a:solidFill>
                    <a:srgbClr val="FF0000"/>
                  </a:solidFill>
                  <a:latin typeface="Arial"/>
                  <a:ea typeface="Arial"/>
                  <a:cs typeface="Arial"/>
                  <a:sym typeface="Arial"/>
                </a:rPr>
              </a:br>
              <a:r>
                <a:rPr lang="en-US" sz="3200">
                  <a:solidFill>
                    <a:srgbClr val="FF0000"/>
                  </a:solidFill>
                  <a:latin typeface="Arial"/>
                  <a:ea typeface="Arial"/>
                  <a:cs typeface="Arial"/>
                  <a:sym typeface="Arial"/>
                </a:rPr>
                <a:t>R</a:t>
              </a:r>
              <a:r>
                <a:rPr lang="en-US" sz="800">
                  <a:solidFill>
                    <a:srgbClr val="FF0000"/>
                  </a:solidFill>
                  <a:latin typeface="Arial"/>
                  <a:ea typeface="Arial"/>
                  <a:cs typeface="Arial"/>
                  <a:sym typeface="Arial"/>
                </a:rPr>
                <a:t>  </a:t>
              </a:r>
              <a:r>
                <a:rPr lang="en-US" sz="3200">
                  <a:solidFill>
                    <a:srgbClr val="FF0000"/>
                  </a:solidFill>
                  <a:latin typeface="Arial"/>
                  <a:ea typeface="Arial"/>
                  <a:cs typeface="Arial"/>
                  <a:sym typeface="Arial"/>
                </a:rPr>
                <a:t>—</a:t>
              </a:r>
              <a:r>
                <a:rPr lang="en-US" sz="800">
                  <a:solidFill>
                    <a:srgbClr val="FF0000"/>
                  </a:solidFill>
                  <a:latin typeface="Arial"/>
                  <a:ea typeface="Arial"/>
                  <a:cs typeface="Arial"/>
                  <a:sym typeface="Arial"/>
                </a:rPr>
                <a:t>   </a:t>
              </a:r>
              <a:r>
                <a:rPr lang="en-US" sz="3200">
                  <a:solidFill>
                    <a:srgbClr val="FF0000"/>
                  </a:solidFill>
                  <a:latin typeface="Arial"/>
                  <a:ea typeface="Arial"/>
                  <a:cs typeface="Arial"/>
                  <a:sym typeface="Arial"/>
                </a:rPr>
                <a:t>C —H</a:t>
              </a:r>
              <a:endParaRPr/>
            </a:p>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cxnSp>
          <p:nvCxnSpPr>
            <p:cNvPr id="2451" name="Google Shape;2451;p127"/>
            <p:cNvCxnSpPr/>
            <p:nvPr/>
          </p:nvCxnSpPr>
          <p:spPr>
            <a:xfrm>
              <a:off x="2133600" y="4343400"/>
              <a:ext cx="0" cy="533400"/>
            </a:xfrm>
            <a:prstGeom prst="straightConnector1">
              <a:avLst/>
            </a:prstGeom>
            <a:noFill/>
            <a:ln w="19050" cap="flat" cmpd="sng">
              <a:solidFill>
                <a:srgbClr val="FF0000"/>
              </a:solidFill>
              <a:prstDash val="solid"/>
              <a:round/>
              <a:headEnd type="none" w="sm" len="sm"/>
              <a:tailEnd type="none" w="sm" len="sm"/>
            </a:ln>
          </p:spPr>
        </p:cxnSp>
        <p:cxnSp>
          <p:nvCxnSpPr>
            <p:cNvPr id="2452" name="Google Shape;2452;p127"/>
            <p:cNvCxnSpPr/>
            <p:nvPr/>
          </p:nvCxnSpPr>
          <p:spPr>
            <a:xfrm>
              <a:off x="2278380" y="4343400"/>
              <a:ext cx="0" cy="533400"/>
            </a:xfrm>
            <a:prstGeom prst="straightConnector1">
              <a:avLst/>
            </a:prstGeom>
            <a:noFill/>
            <a:ln w="19050" cap="flat" cmpd="sng">
              <a:solidFill>
                <a:srgbClr val="FF0000"/>
              </a:solidFill>
              <a:prstDash val="solid"/>
              <a:round/>
              <a:headEnd type="none" w="sm" len="sm"/>
              <a:tailEnd type="none" w="sm" len="sm"/>
            </a:ln>
          </p:spPr>
        </p:cxnSp>
      </p:grpSp>
      <p:grpSp>
        <p:nvGrpSpPr>
          <p:cNvPr id="2453" name="Google Shape;2453;p127"/>
          <p:cNvGrpSpPr/>
          <p:nvPr/>
        </p:nvGrpSpPr>
        <p:grpSpPr>
          <a:xfrm>
            <a:off x="5304384" y="4524315"/>
            <a:ext cx="2743200" cy="2185214"/>
            <a:chOff x="5257800" y="3548271"/>
            <a:chExt cx="2743200" cy="2185214"/>
          </a:xfrm>
        </p:grpSpPr>
        <p:sp>
          <p:nvSpPr>
            <p:cNvPr id="2454" name="Google Shape;2454;p127"/>
            <p:cNvSpPr txBox="1"/>
            <p:nvPr/>
          </p:nvSpPr>
          <p:spPr>
            <a:xfrm>
              <a:off x="5257800" y="3548271"/>
              <a:ext cx="2743200" cy="218521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a:p>
              <a:pPr marL="0" marR="0" lvl="0" indent="0" algn="ctr" rtl="0">
                <a:spcBef>
                  <a:spcPts val="0"/>
                </a:spcBef>
                <a:spcAft>
                  <a:spcPts val="0"/>
                </a:spcAft>
                <a:buNone/>
              </a:pPr>
              <a:r>
                <a:rPr lang="en-US" sz="3200">
                  <a:solidFill>
                    <a:srgbClr val="3333FF"/>
                  </a:solidFill>
                  <a:latin typeface="Arial"/>
                  <a:ea typeface="Arial"/>
                  <a:cs typeface="Arial"/>
                  <a:sym typeface="Arial"/>
                </a:rPr>
                <a:t>O</a:t>
              </a:r>
              <a:br>
                <a:rPr lang="en-US" sz="3200">
                  <a:solidFill>
                    <a:srgbClr val="3333FF"/>
                  </a:solidFill>
                  <a:latin typeface="Arial"/>
                  <a:ea typeface="Arial"/>
                  <a:cs typeface="Arial"/>
                  <a:sym typeface="Arial"/>
                </a:rPr>
              </a:br>
              <a:br>
                <a:rPr lang="en-US" sz="3200">
                  <a:solidFill>
                    <a:srgbClr val="3333FF"/>
                  </a:solidFill>
                  <a:latin typeface="Arial"/>
                  <a:ea typeface="Arial"/>
                  <a:cs typeface="Arial"/>
                  <a:sym typeface="Arial"/>
                </a:rPr>
              </a:br>
              <a:r>
                <a:rPr lang="en-US" sz="800">
                  <a:solidFill>
                    <a:srgbClr val="3333FF"/>
                  </a:solidFill>
                  <a:latin typeface="Arial"/>
                  <a:ea typeface="Arial"/>
                  <a:cs typeface="Arial"/>
                  <a:sym typeface="Arial"/>
                </a:rPr>
                <a:t>     </a:t>
              </a:r>
              <a:r>
                <a:rPr lang="en-US" sz="3200">
                  <a:solidFill>
                    <a:srgbClr val="3333FF"/>
                  </a:solidFill>
                  <a:latin typeface="Arial"/>
                  <a:ea typeface="Arial"/>
                  <a:cs typeface="Arial"/>
                  <a:sym typeface="Arial"/>
                </a:rPr>
                <a:t>R</a:t>
              </a:r>
              <a:r>
                <a:rPr lang="en-US" sz="800">
                  <a:solidFill>
                    <a:srgbClr val="3333FF"/>
                  </a:solidFill>
                  <a:latin typeface="Arial"/>
                  <a:ea typeface="Arial"/>
                  <a:cs typeface="Arial"/>
                  <a:sym typeface="Arial"/>
                </a:rPr>
                <a:t>  </a:t>
              </a:r>
              <a:r>
                <a:rPr lang="en-US" sz="3200">
                  <a:solidFill>
                    <a:srgbClr val="3333FF"/>
                  </a:solidFill>
                  <a:latin typeface="Arial"/>
                  <a:ea typeface="Arial"/>
                  <a:cs typeface="Arial"/>
                  <a:sym typeface="Arial"/>
                </a:rPr>
                <a:t>—</a:t>
              </a:r>
              <a:r>
                <a:rPr lang="en-US" sz="800">
                  <a:solidFill>
                    <a:srgbClr val="3333FF"/>
                  </a:solidFill>
                  <a:latin typeface="Arial"/>
                  <a:ea typeface="Arial"/>
                  <a:cs typeface="Arial"/>
                  <a:sym typeface="Arial"/>
                </a:rPr>
                <a:t>   </a:t>
              </a:r>
              <a:r>
                <a:rPr lang="en-US" sz="3200">
                  <a:solidFill>
                    <a:srgbClr val="3333FF"/>
                  </a:solidFill>
                  <a:latin typeface="Arial"/>
                  <a:ea typeface="Arial"/>
                  <a:cs typeface="Arial"/>
                  <a:sym typeface="Arial"/>
                </a:rPr>
                <a:t>C — R’</a:t>
              </a:r>
              <a:endParaRPr/>
            </a:p>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cxnSp>
          <p:nvCxnSpPr>
            <p:cNvPr id="2455" name="Google Shape;2455;p127"/>
            <p:cNvCxnSpPr/>
            <p:nvPr/>
          </p:nvCxnSpPr>
          <p:spPr>
            <a:xfrm>
              <a:off x="6675199" y="4343400"/>
              <a:ext cx="0" cy="533400"/>
            </a:xfrm>
            <a:prstGeom prst="straightConnector1">
              <a:avLst/>
            </a:prstGeom>
            <a:noFill/>
            <a:ln w="19050" cap="flat" cmpd="sng">
              <a:solidFill>
                <a:srgbClr val="3333FF"/>
              </a:solidFill>
              <a:prstDash val="solid"/>
              <a:round/>
              <a:headEnd type="none" w="sm" len="sm"/>
              <a:tailEnd type="none" w="sm" len="sm"/>
            </a:ln>
          </p:spPr>
        </p:cxnSp>
        <p:cxnSp>
          <p:nvCxnSpPr>
            <p:cNvPr id="2456" name="Google Shape;2456;p127"/>
            <p:cNvCxnSpPr/>
            <p:nvPr/>
          </p:nvCxnSpPr>
          <p:spPr>
            <a:xfrm>
              <a:off x="6553200" y="4343400"/>
              <a:ext cx="0" cy="533400"/>
            </a:xfrm>
            <a:prstGeom prst="straightConnector1">
              <a:avLst/>
            </a:prstGeom>
            <a:noFill/>
            <a:ln w="19050" cap="flat" cmpd="sng">
              <a:solidFill>
                <a:srgbClr val="3333FF"/>
              </a:solidFill>
              <a:prstDash val="solid"/>
              <a:round/>
              <a:headEnd type="none" w="sm" len="sm"/>
              <a:tailEnd type="none" w="sm" len="sm"/>
            </a:ln>
          </p:spPr>
        </p:cxnSp>
      </p:gr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2460"/>
        <p:cNvGrpSpPr/>
        <p:nvPr/>
      </p:nvGrpSpPr>
      <p:grpSpPr>
        <a:xfrm>
          <a:off x="0" y="0"/>
          <a:ext cx="0" cy="0"/>
          <a:chOff x="0" y="0"/>
          <a:chExt cx="0" cy="0"/>
        </a:xfrm>
      </p:grpSpPr>
      <p:sp>
        <p:nvSpPr>
          <p:cNvPr id="2461" name="Google Shape;2461;p128"/>
          <p:cNvSpPr txBox="1"/>
          <p:nvPr/>
        </p:nvSpPr>
        <p:spPr>
          <a:xfrm>
            <a:off x="0" y="0"/>
            <a:ext cx="9144000" cy="1200329"/>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33"/>
              </a:buClr>
              <a:buSzPts val="3600"/>
              <a:buFont typeface="Arial"/>
              <a:buNone/>
            </a:pPr>
            <a:r>
              <a:rPr lang="en-US" sz="3600">
                <a:solidFill>
                  <a:srgbClr val="333333"/>
                </a:solidFill>
                <a:latin typeface="Times New Roman"/>
                <a:ea typeface="Times New Roman"/>
                <a:cs typeface="Times New Roman"/>
                <a:sym typeface="Times New Roman"/>
              </a:rPr>
              <a:t>105.  Draw &amp; name the 3-carbon aldehyde,</a:t>
            </a:r>
            <a:br>
              <a:rPr lang="en-US" sz="3600">
                <a:solidFill>
                  <a:srgbClr val="333333"/>
                </a:solidFill>
                <a:latin typeface="Times New Roman"/>
                <a:ea typeface="Times New Roman"/>
                <a:cs typeface="Times New Roman"/>
                <a:sym typeface="Times New Roman"/>
              </a:rPr>
            </a:br>
            <a:r>
              <a:rPr lang="en-US" sz="3600">
                <a:solidFill>
                  <a:srgbClr val="333333"/>
                </a:solidFill>
                <a:latin typeface="Times New Roman"/>
                <a:ea typeface="Times New Roman"/>
                <a:cs typeface="Times New Roman"/>
                <a:sym typeface="Times New Roman"/>
              </a:rPr>
              <a:t>         and the 3-carbon ketone now</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2465"/>
        <p:cNvGrpSpPr/>
        <p:nvPr/>
      </p:nvGrpSpPr>
      <p:grpSpPr>
        <a:xfrm>
          <a:off x="0" y="0"/>
          <a:ext cx="0" cy="0"/>
          <a:chOff x="0" y="0"/>
          <a:chExt cx="0" cy="0"/>
        </a:xfrm>
      </p:grpSpPr>
      <p:sp>
        <p:nvSpPr>
          <p:cNvPr id="2466" name="Google Shape;2466;p129"/>
          <p:cNvSpPr txBox="1"/>
          <p:nvPr/>
        </p:nvSpPr>
        <p:spPr>
          <a:xfrm>
            <a:off x="0" y="0"/>
            <a:ext cx="9144000" cy="1200329"/>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33"/>
              </a:buClr>
              <a:buSzPts val="3600"/>
              <a:buFont typeface="Arial"/>
              <a:buNone/>
            </a:pPr>
            <a:r>
              <a:rPr lang="en-US" sz="3600">
                <a:solidFill>
                  <a:srgbClr val="333333"/>
                </a:solidFill>
                <a:latin typeface="Times New Roman"/>
                <a:ea typeface="Times New Roman"/>
                <a:cs typeface="Times New Roman"/>
                <a:sym typeface="Times New Roman"/>
              </a:rPr>
              <a:t>105.  Draw &amp; name the 3-carbon aldehyde,</a:t>
            </a:r>
            <a:br>
              <a:rPr lang="en-US" sz="3600">
                <a:solidFill>
                  <a:srgbClr val="333333"/>
                </a:solidFill>
                <a:latin typeface="Times New Roman"/>
                <a:ea typeface="Times New Roman"/>
                <a:cs typeface="Times New Roman"/>
                <a:sym typeface="Times New Roman"/>
              </a:rPr>
            </a:br>
            <a:r>
              <a:rPr lang="en-US" sz="3600">
                <a:solidFill>
                  <a:srgbClr val="333333"/>
                </a:solidFill>
                <a:latin typeface="Times New Roman"/>
                <a:ea typeface="Times New Roman"/>
                <a:cs typeface="Times New Roman"/>
                <a:sym typeface="Times New Roman"/>
              </a:rPr>
              <a:t>         and the 3-carbon ketone now</a:t>
            </a:r>
            <a:endParaRPr/>
          </a:p>
        </p:txBody>
      </p:sp>
      <p:pic>
        <p:nvPicPr>
          <p:cNvPr id="2467" name="Google Shape;2467;p129" descr="http://upload.wikimedia.org/wikipedia/commons/thumb/3/32/Propionaldehyde_flat_structure.png/240px-Propionaldehyde_flat_structure.png"/>
          <p:cNvPicPr preferRelativeResize="0"/>
          <p:nvPr/>
        </p:nvPicPr>
        <p:blipFill rotWithShape="1">
          <a:blip r:embed="rId3">
            <a:alphaModFix/>
          </a:blip>
          <a:srcRect/>
          <a:stretch/>
        </p:blipFill>
        <p:spPr>
          <a:xfrm>
            <a:off x="5105400" y="1383754"/>
            <a:ext cx="3505200" cy="2395220"/>
          </a:xfrm>
          <a:prstGeom prst="rect">
            <a:avLst/>
          </a:prstGeom>
          <a:noFill/>
          <a:ln w="28575" cap="flat" cmpd="sng">
            <a:solidFill>
              <a:srgbClr val="FF0000"/>
            </a:solidFill>
            <a:prstDash val="solid"/>
            <a:round/>
            <a:headEnd type="none" w="sm" len="sm"/>
            <a:tailEnd type="none" w="sm" len="sm"/>
          </a:ln>
        </p:spPr>
      </p:pic>
      <p:pic>
        <p:nvPicPr>
          <p:cNvPr id="2468" name="Google Shape;2468;p129" descr="http://www.4college.co.uk/as/poly/alcohol8.gif"/>
          <p:cNvPicPr preferRelativeResize="0"/>
          <p:nvPr/>
        </p:nvPicPr>
        <p:blipFill rotWithShape="1">
          <a:blip r:embed="rId4">
            <a:alphaModFix/>
          </a:blip>
          <a:srcRect l="54427" t="-9258" r="3603" b="21314"/>
          <a:stretch/>
        </p:blipFill>
        <p:spPr>
          <a:xfrm>
            <a:off x="4572000" y="3962400"/>
            <a:ext cx="4495800" cy="2764832"/>
          </a:xfrm>
          <a:prstGeom prst="rect">
            <a:avLst/>
          </a:prstGeom>
          <a:noFill/>
          <a:ln w="28575" cap="flat" cmpd="sng">
            <a:solidFill>
              <a:srgbClr val="3333FF"/>
            </a:solidFill>
            <a:prstDash val="solid"/>
            <a:round/>
            <a:headEnd type="none" w="sm" len="sm"/>
            <a:tailEnd type="none" w="sm" len="sm"/>
          </a:ln>
        </p:spPr>
      </p:pic>
      <p:sp>
        <p:nvSpPr>
          <p:cNvPr id="2469" name="Google Shape;2469;p129"/>
          <p:cNvSpPr txBox="1"/>
          <p:nvPr/>
        </p:nvSpPr>
        <p:spPr>
          <a:xfrm>
            <a:off x="152400" y="1600200"/>
            <a:ext cx="4800600"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800"/>
              <a:buFont typeface="Arial"/>
              <a:buNone/>
            </a:pPr>
            <a:r>
              <a:rPr lang="en-US" sz="2800">
                <a:solidFill>
                  <a:srgbClr val="FF0000"/>
                </a:solidFill>
                <a:latin typeface="Times New Roman"/>
                <a:ea typeface="Times New Roman"/>
                <a:cs typeface="Times New Roman"/>
                <a:sym typeface="Times New Roman"/>
              </a:rPr>
              <a:t>3 carbon aldehyde   </a:t>
            </a:r>
            <a:r>
              <a:rPr lang="en-US" sz="2800" b="1">
                <a:solidFill>
                  <a:srgbClr val="FF0000"/>
                </a:solidFill>
                <a:latin typeface="Times New Roman"/>
                <a:ea typeface="Times New Roman"/>
                <a:cs typeface="Times New Roman"/>
                <a:sym typeface="Times New Roman"/>
              </a:rPr>
              <a:t>propanal</a:t>
            </a:r>
            <a:endParaRPr sz="2800" b="1">
              <a:solidFill>
                <a:srgbClr val="FF0000"/>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ts val="2800"/>
              <a:buFont typeface="Arial"/>
              <a:buNone/>
            </a:pPr>
            <a:endParaRPr sz="2800" b="1">
              <a:solidFill>
                <a:srgbClr val="FF0000"/>
              </a:solidFill>
              <a:latin typeface="Times New Roman"/>
              <a:ea typeface="Times New Roman"/>
              <a:cs typeface="Times New Roman"/>
              <a:sym typeface="Times New Roman"/>
            </a:endParaRPr>
          </a:p>
          <a:p>
            <a:pPr marL="0" marR="0" lvl="0" indent="0" algn="ctr" rtl="0">
              <a:spcBef>
                <a:spcPts val="0"/>
              </a:spcBef>
              <a:spcAft>
                <a:spcPts val="0"/>
              </a:spcAft>
              <a:buClr>
                <a:srgbClr val="FF0000"/>
              </a:buClr>
              <a:buSzPts val="4000"/>
              <a:buFont typeface="Arial"/>
              <a:buNone/>
            </a:pPr>
            <a:r>
              <a:rPr lang="en-US" sz="4000">
                <a:solidFill>
                  <a:srgbClr val="FF0000"/>
                </a:solidFill>
                <a:latin typeface="Times New Roman"/>
                <a:ea typeface="Times New Roman"/>
                <a:cs typeface="Times New Roman"/>
                <a:sym typeface="Times New Roman"/>
              </a:rPr>
              <a:t>CH</a:t>
            </a:r>
            <a:r>
              <a:rPr lang="en-US" sz="4000" baseline="-25000">
                <a:solidFill>
                  <a:srgbClr val="FF0000"/>
                </a:solidFill>
                <a:latin typeface="Times New Roman"/>
                <a:ea typeface="Times New Roman"/>
                <a:cs typeface="Times New Roman"/>
                <a:sym typeface="Times New Roman"/>
              </a:rPr>
              <a:t>3</a:t>
            </a:r>
            <a:r>
              <a:rPr lang="en-US" sz="4000">
                <a:solidFill>
                  <a:srgbClr val="FF0000"/>
                </a:solidFill>
                <a:latin typeface="Times New Roman"/>
                <a:ea typeface="Times New Roman"/>
                <a:cs typeface="Times New Roman"/>
                <a:sym typeface="Times New Roman"/>
              </a:rPr>
              <a:t>CH</a:t>
            </a:r>
            <a:r>
              <a:rPr lang="en-US" sz="4000" baseline="-25000">
                <a:solidFill>
                  <a:srgbClr val="FF0000"/>
                </a:solidFill>
                <a:latin typeface="Times New Roman"/>
                <a:ea typeface="Times New Roman"/>
                <a:cs typeface="Times New Roman"/>
                <a:sym typeface="Times New Roman"/>
              </a:rPr>
              <a:t>2</a:t>
            </a:r>
            <a:r>
              <a:rPr lang="en-US" sz="4000">
                <a:solidFill>
                  <a:srgbClr val="FF0000"/>
                </a:solidFill>
                <a:latin typeface="Times New Roman"/>
                <a:ea typeface="Times New Roman"/>
                <a:cs typeface="Times New Roman"/>
                <a:sym typeface="Times New Roman"/>
              </a:rPr>
              <a:t>CHO</a:t>
            </a:r>
            <a:endParaRPr/>
          </a:p>
        </p:txBody>
      </p:sp>
      <p:sp>
        <p:nvSpPr>
          <p:cNvPr id="2470" name="Google Shape;2470;p129"/>
          <p:cNvSpPr/>
          <p:nvPr/>
        </p:nvSpPr>
        <p:spPr>
          <a:xfrm>
            <a:off x="76199" y="4191000"/>
            <a:ext cx="4495801"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33FF"/>
              </a:buClr>
              <a:buSzPts val="2800"/>
              <a:buFont typeface="Arial"/>
              <a:buNone/>
            </a:pPr>
            <a:r>
              <a:rPr lang="en-US" sz="2800">
                <a:solidFill>
                  <a:srgbClr val="3333FF"/>
                </a:solidFill>
                <a:latin typeface="Times New Roman"/>
                <a:ea typeface="Times New Roman"/>
                <a:cs typeface="Times New Roman"/>
                <a:sym typeface="Times New Roman"/>
              </a:rPr>
              <a:t>3 carbon ketone  </a:t>
            </a:r>
            <a:r>
              <a:rPr lang="en-US" sz="2800" b="1">
                <a:solidFill>
                  <a:srgbClr val="3333FF"/>
                </a:solidFill>
                <a:latin typeface="Times New Roman"/>
                <a:ea typeface="Times New Roman"/>
                <a:cs typeface="Times New Roman"/>
                <a:sym typeface="Times New Roman"/>
              </a:rPr>
              <a:t>propanone</a:t>
            </a:r>
            <a:endParaRPr/>
          </a:p>
          <a:p>
            <a:pPr marL="0" marR="0" lvl="0" indent="0" algn="l" rtl="0">
              <a:spcBef>
                <a:spcPts val="0"/>
              </a:spcBef>
              <a:spcAft>
                <a:spcPts val="0"/>
              </a:spcAft>
              <a:buClr>
                <a:schemeClr val="dk1"/>
              </a:buClr>
              <a:buSzPts val="2800"/>
              <a:buFont typeface="Arial"/>
              <a:buNone/>
            </a:pPr>
            <a:endParaRPr sz="2800" b="1">
              <a:solidFill>
                <a:srgbClr val="3333FF"/>
              </a:solidFill>
              <a:latin typeface="Times New Roman"/>
              <a:ea typeface="Times New Roman"/>
              <a:cs typeface="Times New Roman"/>
              <a:sym typeface="Times New Roman"/>
            </a:endParaRPr>
          </a:p>
          <a:p>
            <a:pPr marL="0" marR="0" lvl="0" indent="0" algn="ctr" rtl="0">
              <a:spcBef>
                <a:spcPts val="0"/>
              </a:spcBef>
              <a:spcAft>
                <a:spcPts val="0"/>
              </a:spcAft>
              <a:buClr>
                <a:srgbClr val="3333FF"/>
              </a:buClr>
              <a:buSzPts val="4000"/>
              <a:buFont typeface="Arial"/>
              <a:buNone/>
            </a:pPr>
            <a:r>
              <a:rPr lang="en-US" sz="4000">
                <a:solidFill>
                  <a:srgbClr val="3333FF"/>
                </a:solidFill>
                <a:latin typeface="Times New Roman"/>
                <a:ea typeface="Times New Roman"/>
                <a:cs typeface="Times New Roman"/>
                <a:sym typeface="Times New Roman"/>
              </a:rPr>
              <a:t>CH</a:t>
            </a:r>
            <a:r>
              <a:rPr lang="en-US" sz="4000" baseline="-25000">
                <a:solidFill>
                  <a:srgbClr val="3333FF"/>
                </a:solidFill>
                <a:latin typeface="Times New Roman"/>
                <a:ea typeface="Times New Roman"/>
                <a:cs typeface="Times New Roman"/>
                <a:sym typeface="Times New Roman"/>
              </a:rPr>
              <a:t>3</a:t>
            </a:r>
            <a:r>
              <a:rPr lang="en-US" sz="4000">
                <a:solidFill>
                  <a:srgbClr val="3333FF"/>
                </a:solidFill>
                <a:latin typeface="Times New Roman"/>
                <a:ea typeface="Times New Roman"/>
                <a:cs typeface="Times New Roman"/>
                <a:sym typeface="Times New Roman"/>
              </a:rPr>
              <a:t>COCH</a:t>
            </a:r>
            <a:r>
              <a:rPr lang="en-US" sz="4000" baseline="-25000">
                <a:solidFill>
                  <a:srgbClr val="3333FF"/>
                </a:solidFill>
                <a:latin typeface="Times New Roman"/>
                <a:ea typeface="Times New Roman"/>
                <a:cs typeface="Times New Roman"/>
                <a:sym typeface="Times New Roman"/>
              </a:rPr>
              <a:t>3</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2474"/>
        <p:cNvGrpSpPr/>
        <p:nvPr/>
      </p:nvGrpSpPr>
      <p:grpSpPr>
        <a:xfrm>
          <a:off x="0" y="0"/>
          <a:ext cx="0" cy="0"/>
          <a:chOff x="0" y="0"/>
          <a:chExt cx="0" cy="0"/>
        </a:xfrm>
      </p:grpSpPr>
      <p:sp>
        <p:nvSpPr>
          <p:cNvPr id="2475" name="Google Shape;2475;p130"/>
          <p:cNvSpPr txBox="1"/>
          <p:nvPr/>
        </p:nvSpPr>
        <p:spPr>
          <a:xfrm>
            <a:off x="0" y="0"/>
            <a:ext cx="9144000" cy="64940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106.  Draw </a:t>
            </a:r>
            <a:br>
              <a:rPr lang="en-US" sz="3200">
                <a:solidFill>
                  <a:srgbClr val="000000"/>
                </a:solidFill>
                <a:latin typeface="Times New Roman"/>
                <a:ea typeface="Times New Roman"/>
                <a:cs typeface="Times New Roman"/>
                <a:sym typeface="Times New Roman"/>
              </a:rPr>
            </a:br>
            <a:br>
              <a:rPr lang="en-US" sz="3200">
                <a:solidFill>
                  <a:srgbClr val="000000"/>
                </a:solidFill>
                <a:latin typeface="Times New Roman"/>
                <a:ea typeface="Times New Roman"/>
                <a:cs typeface="Times New Roman"/>
                <a:sym typeface="Times New Roman"/>
              </a:rPr>
            </a:br>
            <a:r>
              <a:rPr lang="en-US" sz="3200">
                <a:solidFill>
                  <a:srgbClr val="000000"/>
                </a:solidFill>
                <a:latin typeface="Times New Roman"/>
                <a:ea typeface="Times New Roman"/>
                <a:cs typeface="Times New Roman"/>
                <a:sym typeface="Times New Roman"/>
              </a:rPr>
              <a:t>METHANAL     </a:t>
            </a:r>
            <a:endParaRPr/>
          </a:p>
          <a:p>
            <a:pPr marL="0" marR="0" lvl="0" indent="0" algn="l" rtl="0">
              <a:spcBef>
                <a:spcPts val="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ETHANAL      </a:t>
            </a:r>
            <a:endParaRPr/>
          </a:p>
          <a:p>
            <a:pPr marL="0" marR="0" lvl="0" indent="0" algn="l" rtl="0">
              <a:spcBef>
                <a:spcPts val="0"/>
              </a:spcBef>
              <a:spcAft>
                <a:spcPts val="0"/>
              </a:spcAft>
              <a:buClr>
                <a:schemeClr val="dk1"/>
              </a:buClr>
              <a:buSzPts val="3200"/>
              <a:buFont typeface="Arial"/>
              <a:buNone/>
            </a:pP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BUTANAL </a:t>
            </a:r>
            <a:br>
              <a:rPr lang="en-US" sz="3200">
                <a:solidFill>
                  <a:srgbClr val="000000"/>
                </a:solidFill>
                <a:latin typeface="Times New Roman"/>
                <a:ea typeface="Times New Roman"/>
                <a:cs typeface="Times New Roman"/>
                <a:sym typeface="Times New Roman"/>
              </a:rPr>
            </a:b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BUTANONE</a:t>
            </a:r>
            <a:br>
              <a:rPr lang="en-US" sz="3200">
                <a:solidFill>
                  <a:srgbClr val="000000"/>
                </a:solidFill>
                <a:latin typeface="Times New Roman"/>
                <a:ea typeface="Times New Roman"/>
                <a:cs typeface="Times New Roman"/>
                <a:sym typeface="Times New Roman"/>
              </a:rPr>
            </a:b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2-PENTANONE</a:t>
            </a:r>
            <a:br>
              <a:rPr lang="en-US" sz="3200">
                <a:solidFill>
                  <a:srgbClr val="000000"/>
                </a:solidFill>
                <a:latin typeface="Times New Roman"/>
                <a:ea typeface="Times New Roman"/>
                <a:cs typeface="Times New Roman"/>
                <a:sym typeface="Times New Roman"/>
              </a:rPr>
            </a:br>
            <a:endParaRPr sz="32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Clr>
                <a:srgbClr val="000000"/>
              </a:buClr>
              <a:buSzPts val="3200"/>
              <a:buFont typeface="Arial"/>
              <a:buNone/>
            </a:pPr>
            <a:r>
              <a:rPr lang="en-US" sz="3200">
                <a:solidFill>
                  <a:srgbClr val="000000"/>
                </a:solidFill>
                <a:latin typeface="Times New Roman"/>
                <a:ea typeface="Times New Roman"/>
                <a:cs typeface="Times New Roman"/>
                <a:sym typeface="Times New Roman"/>
              </a:rPr>
              <a:t>3-PENTANONE</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2479"/>
        <p:cNvGrpSpPr/>
        <p:nvPr/>
      </p:nvGrpSpPr>
      <p:grpSpPr>
        <a:xfrm>
          <a:off x="0" y="0"/>
          <a:ext cx="0" cy="0"/>
          <a:chOff x="0" y="0"/>
          <a:chExt cx="0" cy="0"/>
        </a:xfrm>
      </p:grpSpPr>
      <p:sp>
        <p:nvSpPr>
          <p:cNvPr id="2480" name="Google Shape;2480;p131"/>
          <p:cNvSpPr txBox="1"/>
          <p:nvPr/>
        </p:nvSpPr>
        <p:spPr>
          <a:xfrm>
            <a:off x="0" y="0"/>
            <a:ext cx="9144000" cy="61863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br>
              <a:rPr lang="en-US" sz="1800">
                <a:solidFill>
                  <a:srgbClr val="000000"/>
                </a:solidFill>
                <a:latin typeface="Comic Sans MS"/>
                <a:ea typeface="Comic Sans MS"/>
                <a:cs typeface="Comic Sans MS"/>
                <a:sym typeface="Comic Sans MS"/>
              </a:rPr>
            </a:br>
            <a:br>
              <a:rPr lang="en-US" sz="1800">
                <a:solidFill>
                  <a:srgbClr val="000000"/>
                </a:solidFill>
                <a:latin typeface="Comic Sans MS"/>
                <a:ea typeface="Comic Sans MS"/>
                <a:cs typeface="Comic Sans MS"/>
                <a:sym typeface="Comic Sans MS"/>
              </a:rPr>
            </a:br>
            <a:r>
              <a:rPr lang="en-US" sz="1800">
                <a:solidFill>
                  <a:srgbClr val="FF0000"/>
                </a:solidFill>
                <a:latin typeface="Comic Sans MS"/>
                <a:ea typeface="Comic Sans MS"/>
                <a:cs typeface="Comic Sans MS"/>
                <a:sym typeface="Comic Sans MS"/>
              </a:rPr>
              <a:t>METHANAL                                                      ETHANAL  </a:t>
            </a:r>
            <a:br>
              <a:rPr lang="en-US" sz="1800">
                <a:solidFill>
                  <a:srgbClr val="FF0000"/>
                </a:solidFill>
                <a:latin typeface="Comic Sans MS"/>
                <a:ea typeface="Comic Sans MS"/>
                <a:cs typeface="Comic Sans MS"/>
                <a:sym typeface="Comic Sans MS"/>
              </a:rPr>
            </a:br>
            <a:br>
              <a:rPr lang="en-US" sz="1800">
                <a:solidFill>
                  <a:srgbClr val="FF0000"/>
                </a:solidFill>
                <a:latin typeface="Comic Sans MS"/>
                <a:ea typeface="Comic Sans MS"/>
                <a:cs typeface="Comic Sans MS"/>
                <a:sym typeface="Comic Sans MS"/>
              </a:rPr>
            </a:br>
            <a:br>
              <a:rPr lang="en-US" sz="1800">
                <a:solidFill>
                  <a:srgbClr val="FF0000"/>
                </a:solidFill>
                <a:latin typeface="Comic Sans MS"/>
                <a:ea typeface="Comic Sans MS"/>
                <a:cs typeface="Comic Sans MS"/>
                <a:sym typeface="Comic Sans MS"/>
              </a:rPr>
            </a:br>
            <a:br>
              <a:rPr lang="en-US" sz="1800">
                <a:solidFill>
                  <a:srgbClr val="FF0000"/>
                </a:solidFill>
                <a:latin typeface="Comic Sans MS"/>
                <a:ea typeface="Comic Sans MS"/>
                <a:cs typeface="Comic Sans MS"/>
                <a:sym typeface="Comic Sans MS"/>
              </a:rPr>
            </a:br>
            <a:br>
              <a:rPr lang="en-US" sz="1800">
                <a:solidFill>
                  <a:srgbClr val="FF0000"/>
                </a:solidFill>
                <a:latin typeface="Comic Sans MS"/>
                <a:ea typeface="Comic Sans MS"/>
                <a:cs typeface="Comic Sans MS"/>
                <a:sym typeface="Comic Sans MS"/>
              </a:rPr>
            </a:br>
            <a:br>
              <a:rPr lang="en-US" sz="1800">
                <a:solidFill>
                  <a:srgbClr val="FF0000"/>
                </a:solidFill>
                <a:latin typeface="Comic Sans MS"/>
                <a:ea typeface="Comic Sans MS"/>
                <a:cs typeface="Comic Sans MS"/>
                <a:sym typeface="Comic Sans MS"/>
              </a:rPr>
            </a:br>
            <a:r>
              <a:rPr lang="en-US" sz="1800">
                <a:solidFill>
                  <a:srgbClr val="FF0000"/>
                </a:solidFill>
                <a:latin typeface="Comic Sans MS"/>
                <a:ea typeface="Comic Sans MS"/>
                <a:cs typeface="Comic Sans MS"/>
                <a:sym typeface="Comic Sans MS"/>
              </a:rPr>
              <a:t>                                                                                   BUTANONE</a:t>
            </a:r>
            <a:br>
              <a:rPr lang="en-US" sz="1800">
                <a:solidFill>
                  <a:srgbClr val="FF0000"/>
                </a:solidFill>
                <a:latin typeface="Comic Sans MS"/>
                <a:ea typeface="Comic Sans MS"/>
                <a:cs typeface="Comic Sans MS"/>
                <a:sym typeface="Comic Sans MS"/>
              </a:rPr>
            </a:br>
            <a:br>
              <a:rPr lang="en-US" sz="1800">
                <a:solidFill>
                  <a:srgbClr val="FF0000"/>
                </a:solidFill>
                <a:latin typeface="Comic Sans MS"/>
                <a:ea typeface="Comic Sans MS"/>
                <a:cs typeface="Comic Sans MS"/>
                <a:sym typeface="Comic Sans MS"/>
              </a:rPr>
            </a:br>
            <a:r>
              <a:rPr lang="en-US" sz="1800">
                <a:solidFill>
                  <a:srgbClr val="FF0000"/>
                </a:solidFill>
                <a:latin typeface="Comic Sans MS"/>
                <a:ea typeface="Comic Sans MS"/>
                <a:cs typeface="Comic Sans MS"/>
                <a:sym typeface="Comic Sans MS"/>
              </a:rPr>
              <a:t>     </a:t>
            </a:r>
            <a:endParaRPr/>
          </a:p>
          <a:p>
            <a:pPr marL="0" marR="0" lvl="0" indent="0" algn="l" rtl="0">
              <a:spcBef>
                <a:spcPts val="0"/>
              </a:spcBef>
              <a:spcAft>
                <a:spcPts val="0"/>
              </a:spcAft>
              <a:buClr>
                <a:srgbClr val="FF0000"/>
              </a:buClr>
              <a:buSzPts val="1800"/>
              <a:buFont typeface="Arial"/>
              <a:buNone/>
            </a:pPr>
            <a:r>
              <a:rPr lang="en-US" sz="1800">
                <a:solidFill>
                  <a:srgbClr val="FF0000"/>
                </a:solidFill>
                <a:latin typeface="Comic Sans MS"/>
                <a:ea typeface="Comic Sans MS"/>
                <a:cs typeface="Comic Sans MS"/>
                <a:sym typeface="Comic Sans MS"/>
              </a:rPr>
              <a:t>          BUTANAL                                    </a:t>
            </a:r>
            <a:br>
              <a:rPr lang="en-US" sz="1800">
                <a:solidFill>
                  <a:srgbClr val="FF0000"/>
                </a:solidFill>
                <a:latin typeface="Comic Sans MS"/>
                <a:ea typeface="Comic Sans MS"/>
                <a:cs typeface="Comic Sans MS"/>
                <a:sym typeface="Comic Sans MS"/>
              </a:rPr>
            </a:br>
            <a:br>
              <a:rPr lang="en-US" sz="1800">
                <a:solidFill>
                  <a:srgbClr val="FF0000"/>
                </a:solidFill>
                <a:latin typeface="Comic Sans MS"/>
                <a:ea typeface="Comic Sans MS"/>
                <a:cs typeface="Comic Sans MS"/>
                <a:sym typeface="Comic Sans MS"/>
              </a:rPr>
            </a:br>
            <a:br>
              <a:rPr lang="en-US" sz="1800">
                <a:solidFill>
                  <a:srgbClr val="FF0000"/>
                </a:solidFill>
                <a:latin typeface="Comic Sans MS"/>
                <a:ea typeface="Comic Sans MS"/>
                <a:cs typeface="Comic Sans MS"/>
                <a:sym typeface="Comic Sans MS"/>
              </a:rPr>
            </a:br>
            <a:br>
              <a:rPr lang="en-US" sz="1800">
                <a:solidFill>
                  <a:srgbClr val="FF0000"/>
                </a:solidFill>
                <a:latin typeface="Comic Sans MS"/>
                <a:ea typeface="Comic Sans MS"/>
                <a:cs typeface="Comic Sans MS"/>
                <a:sym typeface="Comic Sans MS"/>
              </a:rPr>
            </a:br>
            <a:r>
              <a:rPr lang="en-US" sz="1800">
                <a:solidFill>
                  <a:srgbClr val="FF0000"/>
                </a:solidFill>
                <a:latin typeface="Comic Sans MS"/>
                <a:ea typeface="Comic Sans MS"/>
                <a:cs typeface="Comic Sans MS"/>
                <a:sym typeface="Comic Sans MS"/>
              </a:rPr>
              <a:t>                                                                                   </a:t>
            </a:r>
            <a:endParaRPr/>
          </a:p>
          <a:p>
            <a:pPr marL="0" marR="0" lvl="0" indent="0" algn="l" rtl="0">
              <a:spcBef>
                <a:spcPts val="0"/>
              </a:spcBef>
              <a:spcAft>
                <a:spcPts val="0"/>
              </a:spcAft>
              <a:buClr>
                <a:schemeClr val="dk1"/>
              </a:buClr>
              <a:buSzPts val="1800"/>
              <a:buFont typeface="Arial"/>
              <a:buNone/>
            </a:pPr>
            <a:endParaRPr sz="1800">
              <a:solidFill>
                <a:srgbClr val="FF0000"/>
              </a:solidFill>
              <a:latin typeface="Comic Sans MS"/>
              <a:ea typeface="Comic Sans MS"/>
              <a:cs typeface="Comic Sans MS"/>
              <a:sym typeface="Comic Sans MS"/>
            </a:endParaRPr>
          </a:p>
          <a:p>
            <a:pPr marL="0" marR="0" lvl="0" indent="0" algn="l" rtl="0">
              <a:spcBef>
                <a:spcPts val="0"/>
              </a:spcBef>
              <a:spcAft>
                <a:spcPts val="0"/>
              </a:spcAft>
              <a:buClr>
                <a:schemeClr val="dk1"/>
              </a:buClr>
              <a:buSzPts val="1800"/>
              <a:buFont typeface="Arial"/>
              <a:buNone/>
            </a:pPr>
            <a:endParaRPr sz="1800">
              <a:solidFill>
                <a:srgbClr val="FF0000"/>
              </a:solidFill>
              <a:latin typeface="Comic Sans MS"/>
              <a:ea typeface="Comic Sans MS"/>
              <a:cs typeface="Comic Sans MS"/>
              <a:sym typeface="Comic Sans MS"/>
            </a:endParaRPr>
          </a:p>
          <a:p>
            <a:pPr marL="0" marR="0" lvl="0" indent="0" algn="l" rtl="0">
              <a:spcBef>
                <a:spcPts val="0"/>
              </a:spcBef>
              <a:spcAft>
                <a:spcPts val="0"/>
              </a:spcAft>
              <a:buClr>
                <a:srgbClr val="FF0000"/>
              </a:buClr>
              <a:buSzPts val="1800"/>
              <a:buFont typeface="Arial"/>
              <a:buNone/>
            </a:pPr>
            <a:r>
              <a:rPr lang="en-US" sz="1800">
                <a:solidFill>
                  <a:srgbClr val="FF0000"/>
                </a:solidFill>
                <a:latin typeface="Comic Sans MS"/>
                <a:ea typeface="Comic Sans MS"/>
                <a:cs typeface="Comic Sans MS"/>
                <a:sym typeface="Comic Sans MS"/>
              </a:rPr>
              <a:t>   </a:t>
            </a:r>
            <a:endParaRPr/>
          </a:p>
          <a:p>
            <a:pPr marL="0" marR="0" lvl="0" indent="0" algn="l" rtl="0">
              <a:spcBef>
                <a:spcPts val="0"/>
              </a:spcBef>
              <a:spcAft>
                <a:spcPts val="0"/>
              </a:spcAft>
              <a:buClr>
                <a:srgbClr val="FF0000"/>
              </a:buClr>
              <a:buSzPts val="1800"/>
              <a:buFont typeface="Arial"/>
              <a:buNone/>
            </a:pPr>
            <a:r>
              <a:rPr lang="en-US" sz="1800">
                <a:solidFill>
                  <a:srgbClr val="FF0000"/>
                </a:solidFill>
                <a:latin typeface="Comic Sans MS"/>
                <a:ea typeface="Comic Sans MS"/>
                <a:cs typeface="Comic Sans MS"/>
                <a:sym typeface="Comic Sans MS"/>
              </a:rPr>
              <a:t>                                                                                           3-PENTANONE</a:t>
            </a:r>
            <a:endParaRPr/>
          </a:p>
          <a:p>
            <a:pPr marL="0" marR="0" lvl="0" indent="0" algn="l" rtl="0">
              <a:spcBef>
                <a:spcPts val="0"/>
              </a:spcBef>
              <a:spcAft>
                <a:spcPts val="0"/>
              </a:spcAft>
              <a:buClr>
                <a:schemeClr val="dk1"/>
              </a:buClr>
              <a:buSzPts val="1800"/>
              <a:buFont typeface="Arial"/>
              <a:buNone/>
            </a:pPr>
            <a:endParaRPr sz="1800">
              <a:solidFill>
                <a:srgbClr val="FF0000"/>
              </a:solidFill>
              <a:latin typeface="Comic Sans MS"/>
              <a:ea typeface="Comic Sans MS"/>
              <a:cs typeface="Comic Sans MS"/>
              <a:sym typeface="Comic Sans MS"/>
            </a:endParaRPr>
          </a:p>
          <a:p>
            <a:pPr marL="0" marR="0" lvl="0" indent="0" algn="l" rtl="0">
              <a:spcBef>
                <a:spcPts val="0"/>
              </a:spcBef>
              <a:spcAft>
                <a:spcPts val="0"/>
              </a:spcAft>
              <a:buClr>
                <a:srgbClr val="FF0000"/>
              </a:buClr>
              <a:buSzPts val="1800"/>
              <a:buFont typeface="Arial"/>
              <a:buNone/>
            </a:pPr>
            <a:r>
              <a:rPr lang="en-US" sz="1800">
                <a:solidFill>
                  <a:srgbClr val="FF0000"/>
                </a:solidFill>
                <a:latin typeface="Comic Sans MS"/>
                <a:ea typeface="Comic Sans MS"/>
                <a:cs typeface="Comic Sans MS"/>
                <a:sym typeface="Comic Sans MS"/>
              </a:rPr>
              <a:t>     2-PENTANONE</a:t>
            </a:r>
            <a:endParaRPr/>
          </a:p>
        </p:txBody>
      </p:sp>
      <p:cxnSp>
        <p:nvCxnSpPr>
          <p:cNvPr id="2481" name="Google Shape;2481;p131"/>
          <p:cNvCxnSpPr/>
          <p:nvPr/>
        </p:nvCxnSpPr>
        <p:spPr>
          <a:xfrm rot="10800000" flipH="1">
            <a:off x="1524000" y="1092200"/>
            <a:ext cx="1219200" cy="11112"/>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482" name="Google Shape;2482;p131"/>
          <p:cNvCxnSpPr/>
          <p:nvPr/>
        </p:nvCxnSpPr>
        <p:spPr>
          <a:xfrm>
            <a:off x="2057400" y="558800"/>
            <a:ext cx="0" cy="533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483" name="Google Shape;2483;p131"/>
          <p:cNvCxnSpPr/>
          <p:nvPr/>
        </p:nvCxnSpPr>
        <p:spPr>
          <a:xfrm>
            <a:off x="2171700" y="569912"/>
            <a:ext cx="0" cy="533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484" name="Google Shape;2484;p131"/>
          <p:cNvSpPr txBox="1"/>
          <p:nvPr/>
        </p:nvSpPr>
        <p:spPr>
          <a:xfrm>
            <a:off x="2743200" y="917575"/>
            <a:ext cx="6858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485" name="Google Shape;2485;p131"/>
          <p:cNvSpPr/>
          <p:nvPr/>
        </p:nvSpPr>
        <p:spPr>
          <a:xfrm>
            <a:off x="1219200" y="917575"/>
            <a:ext cx="3302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486" name="Google Shape;2486;p131"/>
          <p:cNvSpPr/>
          <p:nvPr/>
        </p:nvSpPr>
        <p:spPr>
          <a:xfrm>
            <a:off x="1954213" y="228600"/>
            <a:ext cx="34925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O</a:t>
            </a:r>
            <a:endParaRPr/>
          </a:p>
        </p:txBody>
      </p:sp>
      <p:sp>
        <p:nvSpPr>
          <p:cNvPr id="2487" name="Google Shape;2487;p131"/>
          <p:cNvSpPr txBox="1"/>
          <p:nvPr/>
        </p:nvSpPr>
        <p:spPr>
          <a:xfrm>
            <a:off x="1954213" y="917575"/>
            <a:ext cx="322262"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cxnSp>
        <p:nvCxnSpPr>
          <p:cNvPr id="2488" name="Google Shape;2488;p131"/>
          <p:cNvCxnSpPr/>
          <p:nvPr/>
        </p:nvCxnSpPr>
        <p:spPr>
          <a:xfrm>
            <a:off x="6221413" y="1098550"/>
            <a:ext cx="208915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489" name="Google Shape;2489;p131"/>
          <p:cNvCxnSpPr/>
          <p:nvPr/>
        </p:nvCxnSpPr>
        <p:spPr>
          <a:xfrm>
            <a:off x="6754813" y="554038"/>
            <a:ext cx="0" cy="533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490" name="Google Shape;2490;p131"/>
          <p:cNvCxnSpPr/>
          <p:nvPr/>
        </p:nvCxnSpPr>
        <p:spPr>
          <a:xfrm>
            <a:off x="6869113" y="565150"/>
            <a:ext cx="0" cy="533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491" name="Google Shape;2491;p131"/>
          <p:cNvSpPr txBox="1"/>
          <p:nvPr/>
        </p:nvSpPr>
        <p:spPr>
          <a:xfrm>
            <a:off x="8310563" y="914400"/>
            <a:ext cx="685800" cy="368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492" name="Google Shape;2492;p131"/>
          <p:cNvSpPr/>
          <p:nvPr/>
        </p:nvSpPr>
        <p:spPr>
          <a:xfrm>
            <a:off x="5916613" y="914400"/>
            <a:ext cx="330200" cy="368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493" name="Google Shape;2493;p131"/>
          <p:cNvSpPr/>
          <p:nvPr/>
        </p:nvSpPr>
        <p:spPr>
          <a:xfrm>
            <a:off x="6650038" y="223838"/>
            <a:ext cx="352425"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O</a:t>
            </a:r>
            <a:endParaRPr/>
          </a:p>
        </p:txBody>
      </p:sp>
      <p:sp>
        <p:nvSpPr>
          <p:cNvPr id="2494" name="Google Shape;2494;p131"/>
          <p:cNvSpPr txBox="1"/>
          <p:nvPr/>
        </p:nvSpPr>
        <p:spPr>
          <a:xfrm>
            <a:off x="6650038" y="914400"/>
            <a:ext cx="323850" cy="368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cxnSp>
        <p:nvCxnSpPr>
          <p:cNvPr id="2495" name="Google Shape;2495;p131"/>
          <p:cNvCxnSpPr/>
          <p:nvPr/>
        </p:nvCxnSpPr>
        <p:spPr>
          <a:xfrm>
            <a:off x="7624763" y="641350"/>
            <a:ext cx="0" cy="871538"/>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496" name="Google Shape;2496;p131"/>
          <p:cNvSpPr txBox="1"/>
          <p:nvPr/>
        </p:nvSpPr>
        <p:spPr>
          <a:xfrm>
            <a:off x="7472363" y="223838"/>
            <a:ext cx="4572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497" name="Google Shape;2497;p131"/>
          <p:cNvSpPr/>
          <p:nvPr/>
        </p:nvSpPr>
        <p:spPr>
          <a:xfrm>
            <a:off x="7459663" y="1512888"/>
            <a:ext cx="330200" cy="368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cxnSp>
        <p:nvCxnSpPr>
          <p:cNvPr id="2498" name="Google Shape;2498;p131"/>
          <p:cNvCxnSpPr/>
          <p:nvPr/>
        </p:nvCxnSpPr>
        <p:spPr>
          <a:xfrm>
            <a:off x="762000" y="4267684"/>
            <a:ext cx="24384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499" name="Google Shape;2499;p131"/>
          <p:cNvCxnSpPr/>
          <p:nvPr/>
        </p:nvCxnSpPr>
        <p:spPr>
          <a:xfrm>
            <a:off x="1143000" y="3810484"/>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00" name="Google Shape;2500;p131"/>
          <p:cNvCxnSpPr/>
          <p:nvPr/>
        </p:nvCxnSpPr>
        <p:spPr>
          <a:xfrm>
            <a:off x="1676400" y="3810484"/>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01" name="Google Shape;2501;p131"/>
          <p:cNvCxnSpPr/>
          <p:nvPr/>
        </p:nvCxnSpPr>
        <p:spPr>
          <a:xfrm>
            <a:off x="2192338" y="3810484"/>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02" name="Google Shape;2502;p131"/>
          <p:cNvCxnSpPr/>
          <p:nvPr/>
        </p:nvCxnSpPr>
        <p:spPr>
          <a:xfrm>
            <a:off x="2743200" y="3810484"/>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03" name="Google Shape;2503;p131"/>
          <p:cNvCxnSpPr/>
          <p:nvPr/>
        </p:nvCxnSpPr>
        <p:spPr>
          <a:xfrm>
            <a:off x="2819400" y="3810484"/>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504" name="Google Shape;2504;p131"/>
          <p:cNvSpPr txBox="1"/>
          <p:nvPr/>
        </p:nvSpPr>
        <p:spPr>
          <a:xfrm>
            <a:off x="965200" y="3429000"/>
            <a:ext cx="203200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800"/>
              <a:buFont typeface="Arial"/>
              <a:buNone/>
            </a:pPr>
            <a:r>
              <a:rPr lang="en-US" sz="800" b="1">
                <a:solidFill>
                  <a:srgbClr val="000000"/>
                </a:solidFill>
                <a:latin typeface="Calibri"/>
                <a:ea typeface="Calibri"/>
                <a:cs typeface="Calibri"/>
                <a:sym typeface="Calibri"/>
              </a:rPr>
              <a:t> </a:t>
            </a:r>
            <a:r>
              <a:rPr lang="en-US" sz="1800" b="1">
                <a:solidFill>
                  <a:srgbClr val="000000"/>
                </a:solidFill>
                <a:latin typeface="Calibri"/>
                <a:ea typeface="Calibri"/>
                <a:cs typeface="Calibri"/>
                <a:sym typeface="Calibri"/>
              </a:rPr>
              <a:t>H       H       H        </a:t>
            </a:r>
            <a:r>
              <a:rPr lang="en-US" sz="800" b="1">
                <a:solidFill>
                  <a:srgbClr val="000000"/>
                </a:solidFill>
                <a:latin typeface="Calibri"/>
                <a:ea typeface="Calibri"/>
                <a:cs typeface="Calibri"/>
                <a:sym typeface="Calibri"/>
              </a:rPr>
              <a:t> </a:t>
            </a:r>
            <a:r>
              <a:rPr lang="en-US" sz="2000" b="1">
                <a:solidFill>
                  <a:srgbClr val="000000"/>
                </a:solidFill>
                <a:latin typeface="Calibri"/>
                <a:ea typeface="Calibri"/>
                <a:cs typeface="Calibri"/>
                <a:sym typeface="Calibri"/>
              </a:rPr>
              <a:t>O</a:t>
            </a:r>
            <a:endParaRPr sz="1800" b="1">
              <a:solidFill>
                <a:srgbClr val="000000"/>
              </a:solidFill>
              <a:latin typeface="Calibri"/>
              <a:ea typeface="Calibri"/>
              <a:cs typeface="Calibri"/>
              <a:sym typeface="Calibri"/>
            </a:endParaRPr>
          </a:p>
        </p:txBody>
      </p:sp>
      <p:sp>
        <p:nvSpPr>
          <p:cNvPr id="2505" name="Google Shape;2505;p131"/>
          <p:cNvSpPr/>
          <p:nvPr/>
        </p:nvSpPr>
        <p:spPr>
          <a:xfrm>
            <a:off x="984250" y="4724884"/>
            <a:ext cx="1838325"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       H       </a:t>
            </a:r>
            <a:r>
              <a:rPr lang="en-US" sz="300" b="1">
                <a:solidFill>
                  <a:srgbClr val="000000"/>
                </a:solidFill>
                <a:latin typeface="Calibri"/>
                <a:ea typeface="Calibri"/>
                <a:cs typeface="Calibri"/>
                <a:sym typeface="Calibri"/>
              </a:rPr>
              <a:t>  </a:t>
            </a:r>
            <a:r>
              <a:rPr lang="en-US" sz="1800" b="1">
                <a:solidFill>
                  <a:srgbClr val="000000"/>
                </a:solidFill>
                <a:latin typeface="Calibri"/>
                <a:ea typeface="Calibri"/>
                <a:cs typeface="Calibri"/>
                <a:sym typeface="Calibri"/>
              </a:rPr>
              <a:t>H        </a:t>
            </a:r>
            <a:endParaRPr/>
          </a:p>
        </p:txBody>
      </p:sp>
      <p:sp>
        <p:nvSpPr>
          <p:cNvPr id="2506" name="Google Shape;2506;p131"/>
          <p:cNvSpPr txBox="1"/>
          <p:nvPr/>
        </p:nvSpPr>
        <p:spPr>
          <a:xfrm>
            <a:off x="457200" y="4083534"/>
            <a:ext cx="3810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507" name="Google Shape;2507;p131"/>
          <p:cNvSpPr/>
          <p:nvPr/>
        </p:nvSpPr>
        <p:spPr>
          <a:xfrm>
            <a:off x="3200400" y="4093059"/>
            <a:ext cx="3302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cxnSp>
        <p:nvCxnSpPr>
          <p:cNvPr id="2508" name="Google Shape;2508;p131"/>
          <p:cNvCxnSpPr/>
          <p:nvPr/>
        </p:nvCxnSpPr>
        <p:spPr>
          <a:xfrm>
            <a:off x="2515632" y="5983883"/>
            <a:ext cx="3048000" cy="22225"/>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09" name="Google Shape;2509;p131"/>
          <p:cNvCxnSpPr/>
          <p:nvPr/>
        </p:nvCxnSpPr>
        <p:spPr>
          <a:xfrm>
            <a:off x="3506232" y="5548908"/>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10" name="Google Shape;2510;p131"/>
          <p:cNvCxnSpPr/>
          <p:nvPr/>
        </p:nvCxnSpPr>
        <p:spPr>
          <a:xfrm>
            <a:off x="4039632" y="5548908"/>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11" name="Google Shape;2511;p131"/>
          <p:cNvCxnSpPr/>
          <p:nvPr/>
        </p:nvCxnSpPr>
        <p:spPr>
          <a:xfrm>
            <a:off x="5147707" y="5550495"/>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12" name="Google Shape;2512;p131"/>
          <p:cNvCxnSpPr/>
          <p:nvPr/>
        </p:nvCxnSpPr>
        <p:spPr>
          <a:xfrm>
            <a:off x="4690507" y="5548908"/>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13" name="Google Shape;2513;p131"/>
          <p:cNvCxnSpPr/>
          <p:nvPr/>
        </p:nvCxnSpPr>
        <p:spPr>
          <a:xfrm>
            <a:off x="4614307" y="5558433"/>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514" name="Google Shape;2514;p131"/>
          <p:cNvSpPr txBox="1"/>
          <p:nvPr/>
        </p:nvSpPr>
        <p:spPr>
          <a:xfrm>
            <a:off x="2744232" y="5244108"/>
            <a:ext cx="2643187"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         H       H         O       H</a:t>
            </a:r>
            <a:endParaRPr/>
          </a:p>
        </p:txBody>
      </p:sp>
      <p:sp>
        <p:nvSpPr>
          <p:cNvPr id="2515" name="Google Shape;2515;p131"/>
          <p:cNvSpPr/>
          <p:nvPr/>
        </p:nvSpPr>
        <p:spPr>
          <a:xfrm>
            <a:off x="2744232" y="6463308"/>
            <a:ext cx="31496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         H       H                   H        </a:t>
            </a:r>
            <a:endParaRPr/>
          </a:p>
        </p:txBody>
      </p:sp>
      <p:sp>
        <p:nvSpPr>
          <p:cNvPr id="2516" name="Google Shape;2516;p131"/>
          <p:cNvSpPr txBox="1"/>
          <p:nvPr/>
        </p:nvSpPr>
        <p:spPr>
          <a:xfrm>
            <a:off x="2210832" y="5842595"/>
            <a:ext cx="3810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517" name="Google Shape;2517;p131"/>
          <p:cNvSpPr/>
          <p:nvPr/>
        </p:nvSpPr>
        <p:spPr>
          <a:xfrm>
            <a:off x="5563632" y="5831483"/>
            <a:ext cx="3302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518" name="Google Shape;2518;p131"/>
          <p:cNvSpPr/>
          <p:nvPr/>
        </p:nvSpPr>
        <p:spPr>
          <a:xfrm>
            <a:off x="7472363" y="954088"/>
            <a:ext cx="307975"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19" name="Google Shape;2519;p131"/>
          <p:cNvSpPr/>
          <p:nvPr/>
        </p:nvSpPr>
        <p:spPr>
          <a:xfrm>
            <a:off x="990600" y="4083534"/>
            <a:ext cx="306388"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20" name="Google Shape;2520;p131"/>
          <p:cNvSpPr/>
          <p:nvPr/>
        </p:nvSpPr>
        <p:spPr>
          <a:xfrm>
            <a:off x="1524000" y="4104171"/>
            <a:ext cx="306388"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21" name="Google Shape;2521;p131"/>
          <p:cNvSpPr/>
          <p:nvPr/>
        </p:nvSpPr>
        <p:spPr>
          <a:xfrm>
            <a:off x="2057400" y="4104171"/>
            <a:ext cx="306388"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22" name="Google Shape;2522;p131"/>
          <p:cNvSpPr/>
          <p:nvPr/>
        </p:nvSpPr>
        <p:spPr>
          <a:xfrm>
            <a:off x="2589213" y="4115284"/>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23" name="Google Shape;2523;p131"/>
          <p:cNvSpPr/>
          <p:nvPr/>
        </p:nvSpPr>
        <p:spPr>
          <a:xfrm>
            <a:off x="3356780" y="5799733"/>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24" name="Google Shape;2524;p131"/>
          <p:cNvSpPr/>
          <p:nvPr/>
        </p:nvSpPr>
        <p:spPr>
          <a:xfrm>
            <a:off x="3890180" y="5799733"/>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25" name="Google Shape;2525;p131"/>
          <p:cNvSpPr/>
          <p:nvPr/>
        </p:nvSpPr>
        <p:spPr>
          <a:xfrm>
            <a:off x="4461907" y="5816682"/>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26" name="Google Shape;2526;p131"/>
          <p:cNvSpPr/>
          <p:nvPr/>
        </p:nvSpPr>
        <p:spPr>
          <a:xfrm>
            <a:off x="4995307" y="5816682"/>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cxnSp>
        <p:nvCxnSpPr>
          <p:cNvPr id="2527" name="Google Shape;2527;p131"/>
          <p:cNvCxnSpPr/>
          <p:nvPr/>
        </p:nvCxnSpPr>
        <p:spPr>
          <a:xfrm>
            <a:off x="2896632" y="5526683"/>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528" name="Google Shape;2528;p131"/>
          <p:cNvSpPr/>
          <p:nvPr/>
        </p:nvSpPr>
        <p:spPr>
          <a:xfrm>
            <a:off x="2744232" y="5816682"/>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cxnSp>
        <p:nvCxnSpPr>
          <p:cNvPr id="2529" name="Google Shape;2529;p131"/>
          <p:cNvCxnSpPr/>
          <p:nvPr/>
        </p:nvCxnSpPr>
        <p:spPr>
          <a:xfrm>
            <a:off x="2767013" y="2358571"/>
            <a:ext cx="24384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30" name="Google Shape;2530;p131"/>
          <p:cNvCxnSpPr/>
          <p:nvPr/>
        </p:nvCxnSpPr>
        <p:spPr>
          <a:xfrm>
            <a:off x="3148013" y="1901371"/>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31" name="Google Shape;2531;p131"/>
          <p:cNvCxnSpPr/>
          <p:nvPr/>
        </p:nvCxnSpPr>
        <p:spPr>
          <a:xfrm>
            <a:off x="3681413" y="1901371"/>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32" name="Google Shape;2532;p131"/>
          <p:cNvCxnSpPr/>
          <p:nvPr/>
        </p:nvCxnSpPr>
        <p:spPr>
          <a:xfrm>
            <a:off x="4748213" y="1901371"/>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33" name="Google Shape;2533;p131"/>
          <p:cNvCxnSpPr/>
          <p:nvPr/>
        </p:nvCxnSpPr>
        <p:spPr>
          <a:xfrm>
            <a:off x="4160838" y="1901371"/>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534" name="Google Shape;2534;p131"/>
          <p:cNvSpPr txBox="1"/>
          <p:nvPr/>
        </p:nvSpPr>
        <p:spPr>
          <a:xfrm>
            <a:off x="2997200" y="1596571"/>
            <a:ext cx="2032000" cy="368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99"/>
              </a:buClr>
              <a:buSzPts val="1800"/>
              <a:buFont typeface="Arial"/>
              <a:buNone/>
            </a:pPr>
            <a:r>
              <a:rPr lang="en-US" sz="1800" b="1">
                <a:solidFill>
                  <a:srgbClr val="003399"/>
                </a:solidFill>
                <a:latin typeface="Calibri"/>
                <a:ea typeface="Calibri"/>
                <a:cs typeface="Calibri"/>
                <a:sym typeface="Calibri"/>
              </a:rPr>
              <a:t>H       H       </a:t>
            </a:r>
            <a:r>
              <a:rPr lang="en-US" sz="100" b="1">
                <a:solidFill>
                  <a:srgbClr val="003399"/>
                </a:solidFill>
                <a:latin typeface="Calibri"/>
                <a:ea typeface="Calibri"/>
                <a:cs typeface="Calibri"/>
                <a:sym typeface="Calibri"/>
              </a:rPr>
              <a:t>      </a:t>
            </a:r>
            <a:r>
              <a:rPr lang="en-US" sz="1800" b="1">
                <a:solidFill>
                  <a:srgbClr val="003399"/>
                </a:solidFill>
                <a:latin typeface="Calibri"/>
                <a:ea typeface="Calibri"/>
                <a:cs typeface="Calibri"/>
                <a:sym typeface="Calibri"/>
              </a:rPr>
              <a:t>O       </a:t>
            </a:r>
            <a:r>
              <a:rPr lang="en-US" sz="100" b="1">
                <a:solidFill>
                  <a:srgbClr val="003399"/>
                </a:solidFill>
                <a:latin typeface="Calibri"/>
                <a:ea typeface="Calibri"/>
                <a:cs typeface="Calibri"/>
                <a:sym typeface="Calibri"/>
              </a:rPr>
              <a:t>          </a:t>
            </a:r>
            <a:r>
              <a:rPr lang="en-US" sz="1800" b="1">
                <a:solidFill>
                  <a:srgbClr val="003399"/>
                </a:solidFill>
                <a:latin typeface="Calibri"/>
                <a:ea typeface="Calibri"/>
                <a:cs typeface="Calibri"/>
                <a:sym typeface="Calibri"/>
              </a:rPr>
              <a:t>H          </a:t>
            </a:r>
            <a:endParaRPr/>
          </a:p>
        </p:txBody>
      </p:sp>
      <p:sp>
        <p:nvSpPr>
          <p:cNvPr id="2535" name="Google Shape;2535;p131"/>
          <p:cNvSpPr/>
          <p:nvPr/>
        </p:nvSpPr>
        <p:spPr>
          <a:xfrm>
            <a:off x="2989263" y="2815771"/>
            <a:ext cx="2327275"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99"/>
              </a:buClr>
              <a:buSzPts val="1800"/>
              <a:buFont typeface="Arial"/>
              <a:buNone/>
            </a:pPr>
            <a:r>
              <a:rPr lang="en-US" sz="1800" b="1">
                <a:solidFill>
                  <a:srgbClr val="003399"/>
                </a:solidFill>
                <a:latin typeface="Calibri"/>
                <a:ea typeface="Calibri"/>
                <a:cs typeface="Calibri"/>
                <a:sym typeface="Calibri"/>
              </a:rPr>
              <a:t>H       H                  </a:t>
            </a:r>
            <a:r>
              <a:rPr lang="en-US" sz="100" b="1">
                <a:solidFill>
                  <a:srgbClr val="003399"/>
                </a:solidFill>
                <a:latin typeface="Calibri"/>
                <a:ea typeface="Calibri"/>
                <a:cs typeface="Calibri"/>
                <a:sym typeface="Calibri"/>
              </a:rPr>
              <a:t>     </a:t>
            </a:r>
            <a:r>
              <a:rPr lang="en-US" sz="1800" b="1">
                <a:solidFill>
                  <a:srgbClr val="003399"/>
                </a:solidFill>
                <a:latin typeface="Calibri"/>
                <a:ea typeface="Calibri"/>
                <a:cs typeface="Calibri"/>
                <a:sym typeface="Calibri"/>
              </a:rPr>
              <a:t>H        </a:t>
            </a:r>
            <a:endParaRPr/>
          </a:p>
        </p:txBody>
      </p:sp>
      <p:sp>
        <p:nvSpPr>
          <p:cNvPr id="2536" name="Google Shape;2536;p131"/>
          <p:cNvSpPr txBox="1"/>
          <p:nvPr/>
        </p:nvSpPr>
        <p:spPr>
          <a:xfrm>
            <a:off x="2462213" y="2174421"/>
            <a:ext cx="3810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99"/>
              </a:buClr>
              <a:buSzPts val="1800"/>
              <a:buFont typeface="Arial"/>
              <a:buNone/>
            </a:pPr>
            <a:r>
              <a:rPr lang="en-US" sz="1800" b="1">
                <a:solidFill>
                  <a:srgbClr val="003399"/>
                </a:solidFill>
                <a:latin typeface="Calibri"/>
                <a:ea typeface="Calibri"/>
                <a:cs typeface="Calibri"/>
                <a:sym typeface="Calibri"/>
              </a:rPr>
              <a:t>H</a:t>
            </a:r>
            <a:endParaRPr/>
          </a:p>
        </p:txBody>
      </p:sp>
      <p:sp>
        <p:nvSpPr>
          <p:cNvPr id="2537" name="Google Shape;2537;p131"/>
          <p:cNvSpPr/>
          <p:nvPr/>
        </p:nvSpPr>
        <p:spPr>
          <a:xfrm>
            <a:off x="5205413" y="2183946"/>
            <a:ext cx="3302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99"/>
              </a:buClr>
              <a:buSzPts val="1800"/>
              <a:buFont typeface="Arial"/>
              <a:buNone/>
            </a:pPr>
            <a:r>
              <a:rPr lang="en-US" sz="1800" b="1">
                <a:solidFill>
                  <a:srgbClr val="003399"/>
                </a:solidFill>
                <a:latin typeface="Calibri"/>
                <a:ea typeface="Calibri"/>
                <a:cs typeface="Calibri"/>
                <a:sym typeface="Calibri"/>
              </a:rPr>
              <a:t>H</a:t>
            </a:r>
            <a:endParaRPr/>
          </a:p>
        </p:txBody>
      </p:sp>
      <p:sp>
        <p:nvSpPr>
          <p:cNvPr id="2538" name="Google Shape;2538;p131"/>
          <p:cNvSpPr/>
          <p:nvPr/>
        </p:nvSpPr>
        <p:spPr>
          <a:xfrm>
            <a:off x="2995613" y="2191884"/>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99"/>
              </a:buClr>
              <a:buSzPts val="1800"/>
              <a:buFont typeface="Arial"/>
              <a:buNone/>
            </a:pPr>
            <a:r>
              <a:rPr lang="en-US" sz="1800" b="1">
                <a:solidFill>
                  <a:srgbClr val="003399"/>
                </a:solidFill>
                <a:latin typeface="Calibri"/>
                <a:ea typeface="Calibri"/>
                <a:cs typeface="Calibri"/>
                <a:sym typeface="Calibri"/>
              </a:rPr>
              <a:t>C</a:t>
            </a:r>
            <a:endParaRPr/>
          </a:p>
        </p:txBody>
      </p:sp>
      <p:sp>
        <p:nvSpPr>
          <p:cNvPr id="2539" name="Google Shape;2539;p131"/>
          <p:cNvSpPr/>
          <p:nvPr/>
        </p:nvSpPr>
        <p:spPr>
          <a:xfrm>
            <a:off x="3529013" y="2195059"/>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99"/>
              </a:buClr>
              <a:buSzPts val="1800"/>
              <a:buFont typeface="Arial"/>
              <a:buNone/>
            </a:pPr>
            <a:r>
              <a:rPr lang="en-US" sz="1800" b="1">
                <a:solidFill>
                  <a:srgbClr val="003399"/>
                </a:solidFill>
                <a:latin typeface="Calibri"/>
                <a:ea typeface="Calibri"/>
                <a:cs typeface="Calibri"/>
                <a:sym typeface="Calibri"/>
              </a:rPr>
              <a:t>C</a:t>
            </a:r>
            <a:endParaRPr/>
          </a:p>
        </p:txBody>
      </p:sp>
      <p:cxnSp>
        <p:nvCxnSpPr>
          <p:cNvPr id="2540" name="Google Shape;2540;p131"/>
          <p:cNvCxnSpPr/>
          <p:nvPr/>
        </p:nvCxnSpPr>
        <p:spPr>
          <a:xfrm>
            <a:off x="4240213" y="1901371"/>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541" name="Google Shape;2541;p131"/>
          <p:cNvSpPr/>
          <p:nvPr/>
        </p:nvSpPr>
        <p:spPr>
          <a:xfrm>
            <a:off x="4594225" y="2206171"/>
            <a:ext cx="306388" cy="3698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99"/>
              </a:buClr>
              <a:buSzPts val="1800"/>
              <a:buFont typeface="Arial"/>
              <a:buNone/>
            </a:pPr>
            <a:r>
              <a:rPr lang="en-US" sz="1800" b="1">
                <a:solidFill>
                  <a:srgbClr val="003399"/>
                </a:solidFill>
                <a:latin typeface="Calibri"/>
                <a:ea typeface="Calibri"/>
                <a:cs typeface="Calibri"/>
                <a:sym typeface="Calibri"/>
              </a:rPr>
              <a:t>C</a:t>
            </a:r>
            <a:endParaRPr/>
          </a:p>
        </p:txBody>
      </p:sp>
      <p:sp>
        <p:nvSpPr>
          <p:cNvPr id="2542" name="Google Shape;2542;p131"/>
          <p:cNvSpPr/>
          <p:nvPr/>
        </p:nvSpPr>
        <p:spPr>
          <a:xfrm>
            <a:off x="4062413" y="2195059"/>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3399"/>
              </a:buClr>
              <a:buSzPts val="1800"/>
              <a:buFont typeface="Arial"/>
              <a:buNone/>
            </a:pPr>
            <a:r>
              <a:rPr lang="en-US" sz="1800" b="1">
                <a:solidFill>
                  <a:srgbClr val="003399"/>
                </a:solidFill>
                <a:latin typeface="Calibri"/>
                <a:ea typeface="Calibri"/>
                <a:cs typeface="Calibri"/>
                <a:sym typeface="Calibri"/>
              </a:rPr>
              <a:t>C</a:t>
            </a:r>
            <a:endParaRPr/>
          </a:p>
        </p:txBody>
      </p:sp>
      <p:cxnSp>
        <p:nvCxnSpPr>
          <p:cNvPr id="2543" name="Google Shape;2543;p131"/>
          <p:cNvCxnSpPr/>
          <p:nvPr/>
        </p:nvCxnSpPr>
        <p:spPr>
          <a:xfrm>
            <a:off x="4756150" y="2539546"/>
            <a:ext cx="0" cy="29845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44" name="Google Shape;2544;p131"/>
          <p:cNvCxnSpPr/>
          <p:nvPr/>
        </p:nvCxnSpPr>
        <p:spPr>
          <a:xfrm>
            <a:off x="5562148" y="4343943"/>
            <a:ext cx="3048000" cy="22225"/>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45" name="Google Shape;2545;p131"/>
          <p:cNvCxnSpPr/>
          <p:nvPr/>
        </p:nvCxnSpPr>
        <p:spPr>
          <a:xfrm>
            <a:off x="6552748" y="3908968"/>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46" name="Google Shape;2546;p131"/>
          <p:cNvCxnSpPr/>
          <p:nvPr/>
        </p:nvCxnSpPr>
        <p:spPr>
          <a:xfrm>
            <a:off x="8194223" y="3910555"/>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47" name="Google Shape;2547;p131"/>
          <p:cNvCxnSpPr/>
          <p:nvPr/>
        </p:nvCxnSpPr>
        <p:spPr>
          <a:xfrm>
            <a:off x="7700963" y="3908968"/>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cxnSp>
        <p:nvCxnSpPr>
          <p:cNvPr id="2548" name="Google Shape;2548;p131"/>
          <p:cNvCxnSpPr/>
          <p:nvPr/>
        </p:nvCxnSpPr>
        <p:spPr>
          <a:xfrm>
            <a:off x="7052016" y="3854934"/>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549" name="Google Shape;2549;p131"/>
          <p:cNvSpPr txBox="1"/>
          <p:nvPr/>
        </p:nvSpPr>
        <p:spPr>
          <a:xfrm>
            <a:off x="5790748" y="3553911"/>
            <a:ext cx="2643187"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         H       O        H       H</a:t>
            </a:r>
            <a:endParaRPr/>
          </a:p>
        </p:txBody>
      </p:sp>
      <p:sp>
        <p:nvSpPr>
          <p:cNvPr id="2550" name="Google Shape;2550;p131"/>
          <p:cNvSpPr/>
          <p:nvPr/>
        </p:nvSpPr>
        <p:spPr>
          <a:xfrm>
            <a:off x="5790748" y="4823368"/>
            <a:ext cx="31496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         H                   H       H        </a:t>
            </a:r>
            <a:endParaRPr/>
          </a:p>
        </p:txBody>
      </p:sp>
      <p:sp>
        <p:nvSpPr>
          <p:cNvPr id="2551" name="Google Shape;2551;p131"/>
          <p:cNvSpPr txBox="1"/>
          <p:nvPr/>
        </p:nvSpPr>
        <p:spPr>
          <a:xfrm>
            <a:off x="5257348" y="4202655"/>
            <a:ext cx="3810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552" name="Google Shape;2552;p131"/>
          <p:cNvSpPr/>
          <p:nvPr/>
        </p:nvSpPr>
        <p:spPr>
          <a:xfrm>
            <a:off x="8610148" y="4191543"/>
            <a:ext cx="3302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H</a:t>
            </a:r>
            <a:endParaRPr/>
          </a:p>
        </p:txBody>
      </p:sp>
      <p:sp>
        <p:nvSpPr>
          <p:cNvPr id="2553" name="Google Shape;2553;p131"/>
          <p:cNvSpPr/>
          <p:nvPr/>
        </p:nvSpPr>
        <p:spPr>
          <a:xfrm>
            <a:off x="6399213" y="4202113"/>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54" name="Google Shape;2554;p131"/>
          <p:cNvSpPr/>
          <p:nvPr/>
        </p:nvSpPr>
        <p:spPr>
          <a:xfrm>
            <a:off x="7542213" y="4191000"/>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sp>
        <p:nvSpPr>
          <p:cNvPr id="2555" name="Google Shape;2555;p131"/>
          <p:cNvSpPr/>
          <p:nvPr/>
        </p:nvSpPr>
        <p:spPr>
          <a:xfrm>
            <a:off x="8041823" y="4191000"/>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cxnSp>
        <p:nvCxnSpPr>
          <p:cNvPr id="2556" name="Google Shape;2556;p131"/>
          <p:cNvCxnSpPr/>
          <p:nvPr/>
        </p:nvCxnSpPr>
        <p:spPr>
          <a:xfrm>
            <a:off x="5943148" y="3886743"/>
            <a:ext cx="0" cy="9144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557" name="Google Shape;2557;p131"/>
          <p:cNvSpPr/>
          <p:nvPr/>
        </p:nvSpPr>
        <p:spPr>
          <a:xfrm>
            <a:off x="5790748" y="4191543"/>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cxnSp>
        <p:nvCxnSpPr>
          <p:cNvPr id="2558" name="Google Shape;2558;p131"/>
          <p:cNvCxnSpPr/>
          <p:nvPr/>
        </p:nvCxnSpPr>
        <p:spPr>
          <a:xfrm>
            <a:off x="7112341" y="3845952"/>
            <a:ext cx="0" cy="45720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2559" name="Google Shape;2559;p131"/>
          <p:cNvSpPr/>
          <p:nvPr/>
        </p:nvSpPr>
        <p:spPr>
          <a:xfrm>
            <a:off x="6932613" y="4202113"/>
            <a:ext cx="306387" cy="369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b="1">
                <a:solidFill>
                  <a:srgbClr val="000000"/>
                </a:solidFill>
                <a:latin typeface="Calibri"/>
                <a:ea typeface="Calibri"/>
                <a:cs typeface="Calibri"/>
                <a:sym typeface="Calibri"/>
              </a:rPr>
              <a:t>C</a:t>
            </a:r>
            <a:endParaRPr/>
          </a:p>
        </p:txBody>
      </p:sp>
      <p:cxnSp>
        <p:nvCxnSpPr>
          <p:cNvPr id="2560" name="Google Shape;2560;p131"/>
          <p:cNvCxnSpPr/>
          <p:nvPr/>
        </p:nvCxnSpPr>
        <p:spPr>
          <a:xfrm>
            <a:off x="7696200" y="4529680"/>
            <a:ext cx="0" cy="295275"/>
          </a:xfrm>
          <a:prstGeom prst="straightConnector1">
            <a:avLst/>
          </a:prstGeom>
          <a:noFill/>
          <a:ln w="28575" cap="flat" cmpd="sng">
            <a:solidFill>
              <a:srgbClr val="0C0C0C"/>
            </a:solidFill>
            <a:prstDash val="solid"/>
            <a:round/>
            <a:headEnd type="none" w="sm" len="sm"/>
            <a:tailEnd type="none" w="sm" len="sm"/>
          </a:ln>
        </p:spPr>
      </p:cxn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3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3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3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3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3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4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4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5198</Words>
  <Application>Microsoft Office PowerPoint</Application>
  <PresentationFormat>On-screen Show (4:3)</PresentationFormat>
  <Paragraphs>832</Paragraphs>
  <Slides>131</Slides>
  <Notes>131</Notes>
  <HiddenSlides>0</HiddenSlides>
  <MMClips>0</MMClips>
  <ScaleCrop>false</ScaleCrop>
  <HeadingPairs>
    <vt:vector size="6" baseType="variant">
      <vt:variant>
        <vt:lpstr>Fonts Used</vt:lpstr>
      </vt:variant>
      <vt:variant>
        <vt:i4>4</vt:i4>
      </vt:variant>
      <vt:variant>
        <vt:lpstr>Theme</vt:lpstr>
      </vt:variant>
      <vt:variant>
        <vt:i4>18</vt:i4>
      </vt:variant>
      <vt:variant>
        <vt:lpstr>Slide Titles</vt:lpstr>
      </vt:variant>
      <vt:variant>
        <vt:i4>131</vt:i4>
      </vt:variant>
    </vt:vector>
  </HeadingPairs>
  <TitlesOfParts>
    <vt:vector size="153" baseType="lpstr">
      <vt:lpstr>Arial</vt:lpstr>
      <vt:lpstr>Calibri</vt:lpstr>
      <vt:lpstr>Comic Sans MS</vt:lpstr>
      <vt:lpstr>Times New Roman</vt:lpstr>
      <vt:lpstr>Default Design</vt:lpstr>
      <vt:lpstr>Office Theme</vt:lpstr>
      <vt:lpstr>1_Office Theme</vt:lpstr>
      <vt:lpstr>11_Office Theme</vt:lpstr>
      <vt:lpstr>12_Office Theme</vt:lpstr>
      <vt:lpstr>22_Office Theme</vt:lpstr>
      <vt:lpstr>25_Office Theme</vt:lpstr>
      <vt:lpstr>26_Office Theme</vt:lpstr>
      <vt:lpstr>27_Office Theme</vt:lpstr>
      <vt:lpstr>28_Office Theme</vt:lpstr>
      <vt:lpstr>29_Office Theme</vt:lpstr>
      <vt:lpstr>30_Office Theme</vt:lpstr>
      <vt:lpstr>31_Office Theme</vt:lpstr>
      <vt:lpstr>32_Office Theme</vt:lpstr>
      <vt:lpstr>33_Office Theme</vt:lpstr>
      <vt:lpstr>39_Office Theme</vt:lpstr>
      <vt:lpstr>41_Office Theme</vt:lpstr>
      <vt:lpstr>43_Office Theme</vt:lpstr>
      <vt:lpstr>  Welcome to Organic Chem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Organic Chem Class #3</vt:lpstr>
      <vt:lpstr>Organic Chem Class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charlie b</dc:creator>
  <cp:lastModifiedBy>ARBUISO, CHARLES B</cp:lastModifiedBy>
  <cp:revision>2</cp:revision>
  <dcterms:created xsi:type="dcterms:W3CDTF">2012-04-26T20:47:06Z</dcterms:created>
  <dcterms:modified xsi:type="dcterms:W3CDTF">2026-04-21T00:00:25Z</dcterms:modified>
</cp:coreProperties>
</file>